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58" r:id="rId4"/>
    <p:sldId id="257" r:id="rId5"/>
    <p:sldId id="259" r:id="rId6"/>
    <p:sldId id="261" r:id="rId7"/>
    <p:sldId id="264" r:id="rId8"/>
    <p:sldId id="263" r:id="rId9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73A"/>
    <a:srgbClr val="00A8D5"/>
    <a:srgbClr val="F4BE1E"/>
    <a:srgbClr val="582689"/>
    <a:srgbClr val="BB1577"/>
    <a:srgbClr val="CCD177"/>
    <a:srgbClr val="2B2677"/>
    <a:srgbClr val="3EB8A9"/>
    <a:srgbClr val="BC2649"/>
    <a:srgbClr val="20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C69DF-6A7B-440B-A8E5-1D170093C46B}" v="7" dt="2024-06-19T08:32:33.901"/>
    <p1510:client id="{E6E12B0B-EBFB-420E-851A-212FE3F12E01}" v="682" dt="2024-06-19T08:59:28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민아 한" userId="fe3bfa783f9e03db" providerId="LiveId" clId="{44589452-FC3D-4EE0-9A6C-B88BF5A651F0}"/>
    <pc:docChg chg="undo custSel modMainMaster">
      <pc:chgData name="민아 한" userId="fe3bfa783f9e03db" providerId="LiveId" clId="{44589452-FC3D-4EE0-9A6C-B88BF5A651F0}" dt="2023-09-21T06:28:05.974" v="10" actId="1076"/>
      <pc:docMkLst>
        <pc:docMk/>
      </pc:docMkLst>
      <pc:sldMasterChg chg="modSldLayout">
        <pc:chgData name="민아 한" userId="fe3bfa783f9e03db" providerId="LiveId" clId="{44589452-FC3D-4EE0-9A6C-B88BF5A651F0}" dt="2023-09-21T06:28:05.974" v="10" actId="1076"/>
        <pc:sldMasterMkLst>
          <pc:docMk/>
          <pc:sldMasterMk cId="2578939089" sldId="2147483648"/>
        </pc:sldMasterMkLst>
        <pc:sldLayoutChg chg="addSp delSp modSp mod">
          <pc:chgData name="민아 한" userId="fe3bfa783f9e03db" providerId="LiveId" clId="{44589452-FC3D-4EE0-9A6C-B88BF5A651F0}" dt="2023-09-21T06:28:05.974" v="10" actId="1076"/>
          <pc:sldLayoutMkLst>
            <pc:docMk/>
            <pc:sldMasterMk cId="2578939089" sldId="2147483648"/>
            <pc:sldLayoutMk cId="2461075934" sldId="2147483649"/>
          </pc:sldLayoutMkLst>
          <pc:picChg chg="add mod">
            <ac:chgData name="민아 한" userId="fe3bfa783f9e03db" providerId="LiveId" clId="{44589452-FC3D-4EE0-9A6C-B88BF5A651F0}" dt="2023-09-21T06:28:05.974" v="10" actId="1076"/>
            <ac:picMkLst>
              <pc:docMk/>
              <pc:sldMasterMk cId="2578939089" sldId="2147483648"/>
              <pc:sldLayoutMk cId="2461075934" sldId="2147483649"/>
              <ac:picMk id="3" creationId="{E3BA12DF-F7A1-CEB4-52C2-F1C21EF1DB6A}"/>
            </ac:picMkLst>
          </pc:picChg>
          <pc:picChg chg="add del mod">
            <ac:chgData name="민아 한" userId="fe3bfa783f9e03db" providerId="LiveId" clId="{44589452-FC3D-4EE0-9A6C-B88BF5A651F0}" dt="2023-09-21T06:27:58.351" v="7" actId="478"/>
            <ac:picMkLst>
              <pc:docMk/>
              <pc:sldMasterMk cId="2578939089" sldId="2147483648"/>
              <pc:sldLayoutMk cId="2461075934" sldId="2147483649"/>
              <ac:picMk id="6" creationId="{3493BB6C-E767-F9F8-BEC0-1FF1789D5D2A}"/>
            </ac:picMkLst>
          </pc:picChg>
        </pc:sldLayoutChg>
      </pc:sldMasterChg>
    </pc:docChg>
  </pc:docChgLst>
  <pc:docChgLst>
    <pc:chgData name="경진 임" userId="bf798bfdad0b57c6" providerId="LiveId" clId="{E6E12B0B-EBFB-420E-851A-212FE3F12E01}"/>
    <pc:docChg chg="undo custSel addSld delSld modSld modMainMaster">
      <pc:chgData name="경진 임" userId="bf798bfdad0b57c6" providerId="LiveId" clId="{E6E12B0B-EBFB-420E-851A-212FE3F12E01}" dt="2024-06-19T08:59:38.651" v="837" actId="1362"/>
      <pc:docMkLst>
        <pc:docMk/>
      </pc:docMkLst>
      <pc:sldChg chg="modSp mod">
        <pc:chgData name="경진 임" userId="bf798bfdad0b57c6" providerId="LiveId" clId="{E6E12B0B-EBFB-420E-851A-212FE3F12E01}" dt="2024-06-19T08:54:34.998" v="786" actId="1076"/>
        <pc:sldMkLst>
          <pc:docMk/>
          <pc:sldMk cId="125217486" sldId="259"/>
        </pc:sldMkLst>
        <pc:grpChg chg="mod">
          <ac:chgData name="경진 임" userId="bf798bfdad0b57c6" providerId="LiveId" clId="{E6E12B0B-EBFB-420E-851A-212FE3F12E01}" dt="2024-06-19T08:54:34.998" v="786" actId="1076"/>
          <ac:grpSpMkLst>
            <pc:docMk/>
            <pc:sldMk cId="125217486" sldId="259"/>
            <ac:grpSpMk id="8" creationId="{5645E2FA-16AF-DEBA-FBF2-2A3814B7BBF8}"/>
          </ac:grpSpMkLst>
        </pc:grpChg>
      </pc:sldChg>
      <pc:sldChg chg="addSp delSp modSp mod">
        <pc:chgData name="경진 임" userId="bf798bfdad0b57c6" providerId="LiveId" clId="{E6E12B0B-EBFB-420E-851A-212FE3F12E01}" dt="2024-06-19T08:55:37.599" v="799" actId="1076"/>
        <pc:sldMkLst>
          <pc:docMk/>
          <pc:sldMk cId="3610122314" sldId="261"/>
        </pc:sldMkLst>
        <pc:spChg chg="mod">
          <ac:chgData name="경진 임" userId="bf798bfdad0b57c6" providerId="LiveId" clId="{E6E12B0B-EBFB-420E-851A-212FE3F12E01}" dt="2024-06-19T08:43:59.560" v="490" actId="164"/>
          <ac:spMkLst>
            <pc:docMk/>
            <pc:sldMk cId="3610122314" sldId="261"/>
            <ac:spMk id="2" creationId="{1E4441FC-2382-B2A7-2CF6-4A9DAAFE7BD9}"/>
          </ac:spMkLst>
        </pc:spChg>
        <pc:spChg chg="mod topLvl">
          <ac:chgData name="경진 임" userId="bf798bfdad0b57c6" providerId="LiveId" clId="{E6E12B0B-EBFB-420E-851A-212FE3F12E01}" dt="2024-06-19T08:43:59.560" v="490" actId="164"/>
          <ac:spMkLst>
            <pc:docMk/>
            <pc:sldMk cId="3610122314" sldId="261"/>
            <ac:spMk id="5" creationId="{52FEA548-0C32-FA8D-BDBF-671FB6DF0DAD}"/>
          </ac:spMkLst>
        </pc:spChg>
        <pc:spChg chg="add mod">
          <ac:chgData name="경진 임" userId="bf798bfdad0b57c6" providerId="LiveId" clId="{E6E12B0B-EBFB-420E-851A-212FE3F12E01}" dt="2024-06-19T08:43:59.560" v="490" actId="164"/>
          <ac:spMkLst>
            <pc:docMk/>
            <pc:sldMk cId="3610122314" sldId="261"/>
            <ac:spMk id="14" creationId="{3498BCD7-F887-5082-708E-872912570B93}"/>
          </ac:spMkLst>
        </pc:spChg>
        <pc:grpChg chg="del">
          <ac:chgData name="경진 임" userId="bf798bfdad0b57c6" providerId="LiveId" clId="{E6E12B0B-EBFB-420E-851A-212FE3F12E01}" dt="2024-06-19T08:41:53.720" v="311" actId="165"/>
          <ac:grpSpMkLst>
            <pc:docMk/>
            <pc:sldMk cId="3610122314" sldId="261"/>
            <ac:grpSpMk id="4" creationId="{9679F165-1E38-16FD-7FF0-FB61A7B57691}"/>
          </ac:grpSpMkLst>
        </pc:grpChg>
        <pc:grpChg chg="add mod">
          <ac:chgData name="경진 임" userId="bf798bfdad0b57c6" providerId="LiveId" clId="{E6E12B0B-EBFB-420E-851A-212FE3F12E01}" dt="2024-06-19T08:43:59.560" v="490" actId="164"/>
          <ac:grpSpMkLst>
            <pc:docMk/>
            <pc:sldMk cId="3610122314" sldId="261"/>
            <ac:grpSpMk id="15" creationId="{76054F0F-2C41-FD70-5772-DB698F8D5618}"/>
          </ac:grpSpMkLst>
        </pc:grpChg>
        <pc:picChg chg="del mod topLvl">
          <ac:chgData name="경진 임" userId="bf798bfdad0b57c6" providerId="LiveId" clId="{E6E12B0B-EBFB-420E-851A-212FE3F12E01}" dt="2024-06-19T08:42:34.605" v="328" actId="478"/>
          <ac:picMkLst>
            <pc:docMk/>
            <pc:sldMk cId="3610122314" sldId="261"/>
            <ac:picMk id="6" creationId="{2237341E-9788-0F14-0C62-110CBDB49496}"/>
          </ac:picMkLst>
        </pc:picChg>
        <pc:picChg chg="del">
          <ac:chgData name="경진 임" userId="bf798bfdad0b57c6" providerId="LiveId" clId="{E6E12B0B-EBFB-420E-851A-212FE3F12E01}" dt="2024-06-19T08:40:01.316" v="265" actId="478"/>
          <ac:picMkLst>
            <pc:docMk/>
            <pc:sldMk cId="3610122314" sldId="261"/>
            <ac:picMk id="7" creationId="{7F49F589-CA67-9A2C-38CA-9F02357A705B}"/>
          </ac:picMkLst>
        </pc:picChg>
        <pc:picChg chg="add del mod">
          <ac:chgData name="경진 임" userId="bf798bfdad0b57c6" providerId="LiveId" clId="{E6E12B0B-EBFB-420E-851A-212FE3F12E01}" dt="2024-06-19T08:40:50.391" v="289" actId="478"/>
          <ac:picMkLst>
            <pc:docMk/>
            <pc:sldMk cId="3610122314" sldId="261"/>
            <ac:picMk id="8" creationId="{11876FE2-E974-4A3C-9427-6F2EEB8252C7}"/>
          </ac:picMkLst>
        </pc:picChg>
        <pc:picChg chg="add del mod">
          <ac:chgData name="경진 임" userId="bf798bfdad0b57c6" providerId="LiveId" clId="{E6E12B0B-EBFB-420E-851A-212FE3F12E01}" dt="2024-06-19T08:40:26.660" v="279" actId="478"/>
          <ac:picMkLst>
            <pc:docMk/>
            <pc:sldMk cId="3610122314" sldId="261"/>
            <ac:picMk id="10" creationId="{83891DFF-3891-4DA3-F8FF-59DFC88DFAF3}"/>
          </ac:picMkLst>
        </pc:picChg>
        <pc:picChg chg="add del mod modCrop">
          <ac:chgData name="경진 임" userId="bf798bfdad0b57c6" providerId="LiveId" clId="{E6E12B0B-EBFB-420E-851A-212FE3F12E01}" dt="2024-06-19T08:42:10.857" v="318" actId="478"/>
          <ac:picMkLst>
            <pc:docMk/>
            <pc:sldMk cId="3610122314" sldId="261"/>
            <ac:picMk id="12" creationId="{67E5035A-D139-D03B-5C28-55B65AE9AB23}"/>
          </ac:picMkLst>
        </pc:picChg>
        <pc:picChg chg="add del mod">
          <ac:chgData name="경진 임" userId="bf798bfdad0b57c6" providerId="LiveId" clId="{E6E12B0B-EBFB-420E-851A-212FE3F12E01}" dt="2024-06-19T08:55:18.127" v="789" actId="478"/>
          <ac:picMkLst>
            <pc:docMk/>
            <pc:sldMk cId="3610122314" sldId="261"/>
            <ac:picMk id="13" creationId="{D8CD4C4A-07B0-13DC-87DE-60DBD5652981}"/>
          </ac:picMkLst>
        </pc:picChg>
        <pc:picChg chg="add mod modCrop">
          <ac:chgData name="경진 임" userId="bf798bfdad0b57c6" providerId="LiveId" clId="{E6E12B0B-EBFB-420E-851A-212FE3F12E01}" dt="2024-06-19T08:55:37.599" v="799" actId="1076"/>
          <ac:picMkLst>
            <pc:docMk/>
            <pc:sldMk cId="3610122314" sldId="261"/>
            <ac:picMk id="16" creationId="{745BDCEC-1B9E-AA2C-0762-EFA71CB0AFD7}"/>
          </ac:picMkLst>
        </pc:picChg>
      </pc:sldChg>
      <pc:sldChg chg="mod modClrScheme chgLayout">
        <pc:chgData name="경진 임" userId="bf798bfdad0b57c6" providerId="LiveId" clId="{E6E12B0B-EBFB-420E-851A-212FE3F12E01}" dt="2024-06-19T08:39:57.200" v="264" actId="700"/>
        <pc:sldMkLst>
          <pc:docMk/>
          <pc:sldMk cId="2380515536" sldId="263"/>
        </pc:sldMkLst>
      </pc:sldChg>
      <pc:sldChg chg="delSp modSp add del mod">
        <pc:chgData name="경진 임" userId="bf798bfdad0b57c6" providerId="LiveId" clId="{E6E12B0B-EBFB-420E-851A-212FE3F12E01}" dt="2024-06-19T08:45:05.058" v="527" actId="47"/>
        <pc:sldMkLst>
          <pc:docMk/>
          <pc:sldMk cId="1068091567" sldId="264"/>
        </pc:sldMkLst>
        <pc:spChg chg="mod">
          <ac:chgData name="경진 임" userId="bf798bfdad0b57c6" providerId="LiveId" clId="{E6E12B0B-EBFB-420E-851A-212FE3F12E01}" dt="2024-06-19T08:44:53.619" v="525" actId="207"/>
          <ac:spMkLst>
            <pc:docMk/>
            <pc:sldMk cId="1068091567" sldId="264"/>
            <ac:spMk id="2" creationId="{1E4441FC-2382-B2A7-2CF6-4A9DAAFE7BD9}"/>
          </ac:spMkLst>
        </pc:spChg>
        <pc:spChg chg="mod">
          <ac:chgData name="경진 임" userId="bf798bfdad0b57c6" providerId="LiveId" clId="{E6E12B0B-EBFB-420E-851A-212FE3F12E01}" dt="2024-06-19T08:44:51.644" v="524" actId="207"/>
          <ac:spMkLst>
            <pc:docMk/>
            <pc:sldMk cId="1068091567" sldId="264"/>
            <ac:spMk id="5" creationId="{52FEA548-0C32-FA8D-BDBF-671FB6DF0DAD}"/>
          </ac:spMkLst>
        </pc:spChg>
        <pc:picChg chg="del">
          <ac:chgData name="경진 임" userId="bf798bfdad0b57c6" providerId="LiveId" clId="{E6E12B0B-EBFB-420E-851A-212FE3F12E01}" dt="2024-06-19T08:44:56.036" v="526" actId="478"/>
          <ac:picMkLst>
            <pc:docMk/>
            <pc:sldMk cId="1068091567" sldId="264"/>
            <ac:picMk id="13" creationId="{D8CD4C4A-07B0-13DC-87DE-60DBD5652981}"/>
          </ac:picMkLst>
        </pc:picChg>
      </pc:sldChg>
      <pc:sldChg chg="modSp add mod">
        <pc:chgData name="경진 임" userId="bf798bfdad0b57c6" providerId="LiveId" clId="{E6E12B0B-EBFB-420E-851A-212FE3F12E01}" dt="2024-06-19T08:59:38.651" v="837" actId="1362"/>
        <pc:sldMkLst>
          <pc:docMk/>
          <pc:sldMk cId="3307682289" sldId="264"/>
        </pc:sldMkLst>
        <pc:spChg chg="mod">
          <ac:chgData name="경진 임" userId="bf798bfdad0b57c6" providerId="LiveId" clId="{E6E12B0B-EBFB-420E-851A-212FE3F12E01}" dt="2024-06-19T08:59:35.190" v="836" actId="207"/>
          <ac:spMkLst>
            <pc:docMk/>
            <pc:sldMk cId="3307682289" sldId="264"/>
            <ac:spMk id="2" creationId="{1E4441FC-2382-B2A7-2CF6-4A9DAAFE7BD9}"/>
          </ac:spMkLst>
        </pc:spChg>
        <pc:spChg chg="mod">
          <ac:chgData name="경진 임" userId="bf798bfdad0b57c6" providerId="LiveId" clId="{E6E12B0B-EBFB-420E-851A-212FE3F12E01}" dt="2024-06-19T08:59:32.891" v="835" actId="207"/>
          <ac:spMkLst>
            <pc:docMk/>
            <pc:sldMk cId="3307682289" sldId="264"/>
            <ac:spMk id="5" creationId="{52FEA548-0C32-FA8D-BDBF-671FB6DF0DAD}"/>
          </ac:spMkLst>
        </pc:spChg>
        <pc:picChg chg="mod">
          <ac:chgData name="경진 임" userId="bf798bfdad0b57c6" providerId="LiveId" clId="{E6E12B0B-EBFB-420E-851A-212FE3F12E01}" dt="2024-06-19T08:59:38.651" v="837" actId="1362"/>
          <ac:picMkLst>
            <pc:docMk/>
            <pc:sldMk cId="3307682289" sldId="264"/>
            <ac:picMk id="16" creationId="{745BDCEC-1B9E-AA2C-0762-EFA71CB0AFD7}"/>
          </ac:picMkLst>
        </pc:picChg>
      </pc:sldChg>
      <pc:sldMasterChg chg="addSp delSp modSp mod modSldLayout">
        <pc:chgData name="경진 임" userId="bf798bfdad0b57c6" providerId="LiveId" clId="{E6E12B0B-EBFB-420E-851A-212FE3F12E01}" dt="2024-06-19T08:59:20.428" v="833" actId="1076"/>
        <pc:sldMasterMkLst>
          <pc:docMk/>
          <pc:sldMasterMk cId="2578939089" sldId="2147483648"/>
        </pc:sldMasterMkLst>
        <pc:spChg chg="mod">
          <ac:chgData name="경진 임" userId="bf798bfdad0b57c6" providerId="LiveId" clId="{E6E12B0B-EBFB-420E-851A-212FE3F12E01}" dt="2024-06-19T08:32:38.792" v="162" actId="6549"/>
          <ac:spMkLst>
            <pc:docMk/>
            <pc:sldMasterMk cId="2578939089" sldId="2147483648"/>
            <ac:spMk id="4" creationId="{B3BD2ACC-8039-0704-6ACF-43A7E4D5536D}"/>
          </ac:spMkLst>
        </pc:spChg>
        <pc:picChg chg="add del">
          <ac:chgData name="경진 임" userId="bf798bfdad0b57c6" providerId="LiveId" clId="{E6E12B0B-EBFB-420E-851A-212FE3F12E01}" dt="2024-06-19T08:32:38.320" v="161" actId="478"/>
          <ac:picMkLst>
            <pc:docMk/>
            <pc:sldMasterMk cId="2578939089" sldId="2147483648"/>
            <ac:picMk id="8" creationId="{AC995C12-189B-C044-4217-C6514CB11B8C}"/>
          </ac:picMkLst>
        </pc:picChg>
        <pc:picChg chg="del">
          <ac:chgData name="경진 임" userId="bf798bfdad0b57c6" providerId="LiveId" clId="{E6E12B0B-EBFB-420E-851A-212FE3F12E01}" dt="2024-06-19T08:32:39.711" v="163" actId="478"/>
          <ac:picMkLst>
            <pc:docMk/>
            <pc:sldMasterMk cId="2578939089" sldId="2147483648"/>
            <ac:picMk id="10" creationId="{8C707D38-E389-22FF-7A7A-D75CA7BC6934}"/>
          </ac:picMkLst>
        </pc:picChg>
        <pc:sldLayoutChg chg="addSp delSp modSp mod">
          <pc:chgData name="경진 임" userId="bf798bfdad0b57c6" providerId="LiveId" clId="{E6E12B0B-EBFB-420E-851A-212FE3F12E01}" dt="2024-06-19T08:59:03.034" v="824" actId="1036"/>
          <pc:sldLayoutMkLst>
            <pc:docMk/>
            <pc:sldMasterMk cId="2578939089" sldId="2147483648"/>
            <pc:sldLayoutMk cId="2461075934" sldId="2147483649"/>
          </pc:sldLayoutMkLst>
          <pc:spChg chg="add del mod">
            <ac:chgData name="경진 임" userId="bf798bfdad0b57c6" providerId="LiveId" clId="{E6E12B0B-EBFB-420E-851A-212FE3F12E01}" dt="2024-06-19T08:28:12.873" v="141" actId="478"/>
            <ac:spMkLst>
              <pc:docMk/>
              <pc:sldMasterMk cId="2578939089" sldId="2147483648"/>
              <pc:sldLayoutMk cId="2461075934" sldId="2147483649"/>
              <ac:spMk id="25" creationId="{9489DA4B-78D0-3A67-A98E-E5DE5BEDE566}"/>
            </ac:spMkLst>
          </pc:spChg>
          <pc:spChg chg="add del mod">
            <ac:chgData name="경진 임" userId="bf798bfdad0b57c6" providerId="LiveId" clId="{E6E12B0B-EBFB-420E-851A-212FE3F12E01}" dt="2024-06-19T08:28:12.873" v="141" actId="478"/>
            <ac:spMkLst>
              <pc:docMk/>
              <pc:sldMasterMk cId="2578939089" sldId="2147483648"/>
              <pc:sldLayoutMk cId="2461075934" sldId="2147483649"/>
              <ac:spMk id="26" creationId="{066387EC-EFFF-2B90-1D16-E274EA9662A7}"/>
            </ac:spMkLst>
          </pc:spChg>
          <pc:spChg chg="add del mod ord">
            <ac:chgData name="경진 임" userId="bf798bfdad0b57c6" providerId="LiveId" clId="{E6E12B0B-EBFB-420E-851A-212FE3F12E01}" dt="2024-06-19T08:28:05.175" v="137" actId="478"/>
            <ac:spMkLst>
              <pc:docMk/>
              <pc:sldMasterMk cId="2578939089" sldId="2147483648"/>
              <pc:sldLayoutMk cId="2461075934" sldId="2147483649"/>
              <ac:spMk id="31" creationId="{CBFE7CCE-8531-5770-EAE2-601225AF26C2}"/>
            </ac:spMkLst>
          </pc:spChg>
          <pc:grpChg chg="del">
            <ac:chgData name="경진 임" userId="bf798bfdad0b57c6" providerId="LiveId" clId="{E6E12B0B-EBFB-420E-851A-212FE3F12E01}" dt="2024-06-19T08:20:53.528" v="44" actId="478"/>
            <ac:grpSpMkLst>
              <pc:docMk/>
              <pc:sldMasterMk cId="2578939089" sldId="2147483648"/>
              <pc:sldLayoutMk cId="2461075934" sldId="2147483649"/>
              <ac:grpSpMk id="2" creationId="{0896708B-98EB-69CA-8EC3-368A1E2C7895}"/>
            </ac:grpSpMkLst>
          </pc:grpChg>
          <pc:grpChg chg="del">
            <ac:chgData name="경진 임" userId="bf798bfdad0b57c6" providerId="LiveId" clId="{E6E12B0B-EBFB-420E-851A-212FE3F12E01}" dt="2024-06-19T08:20:54.553" v="45" actId="478"/>
            <ac:grpSpMkLst>
              <pc:docMk/>
              <pc:sldMasterMk cId="2578939089" sldId="2147483648"/>
              <pc:sldLayoutMk cId="2461075934" sldId="2147483649"/>
              <ac:grpSpMk id="6" creationId="{F4951EE9-CA23-9C19-7CAF-D501C703DC62}"/>
            </ac:grpSpMkLst>
          </pc:grpChg>
          <pc:picChg chg="add del mod">
            <ac:chgData name="경진 임" userId="bf798bfdad0b57c6" providerId="LiveId" clId="{E6E12B0B-EBFB-420E-851A-212FE3F12E01}" dt="2024-06-19T08:20:52.619" v="43" actId="478"/>
            <ac:picMkLst>
              <pc:docMk/>
              <pc:sldMasterMk cId="2578939089" sldId="2147483648"/>
              <pc:sldLayoutMk cId="2461075934" sldId="2147483649"/>
              <ac:picMk id="3" creationId="{E3BA12DF-F7A1-CEB4-52C2-F1C21EF1DB6A}"/>
            </ac:picMkLst>
          </pc:picChg>
          <pc:picChg chg="add mod modCrop">
            <ac:chgData name="경진 임" userId="bf798bfdad0b57c6" providerId="LiveId" clId="{E6E12B0B-EBFB-420E-851A-212FE3F12E01}" dt="2024-06-19T08:19:58.642" v="30" actId="732"/>
            <ac:picMkLst>
              <pc:docMk/>
              <pc:sldMasterMk cId="2578939089" sldId="2147483648"/>
              <pc:sldLayoutMk cId="2461075934" sldId="2147483649"/>
              <ac:picMk id="8" creationId="{2A9F94F7-9F82-FDE8-B99E-D4166538D8F8}"/>
            </ac:picMkLst>
          </pc:picChg>
          <pc:picChg chg="add del mod modCrop">
            <ac:chgData name="경진 임" userId="bf798bfdad0b57c6" providerId="LiveId" clId="{E6E12B0B-EBFB-420E-851A-212FE3F12E01}" dt="2024-06-19T08:21:35.835" v="54" actId="478"/>
            <ac:picMkLst>
              <pc:docMk/>
              <pc:sldMasterMk cId="2578939089" sldId="2147483648"/>
              <pc:sldLayoutMk cId="2461075934" sldId="2147483649"/>
              <ac:picMk id="13" creationId="{C08E3F56-E385-86EB-CB13-8B0BC1803E24}"/>
            </ac:picMkLst>
          </pc:picChg>
          <pc:picChg chg="add del mod modCrop">
            <ac:chgData name="경진 임" userId="bf798bfdad0b57c6" providerId="LiveId" clId="{E6E12B0B-EBFB-420E-851A-212FE3F12E01}" dt="2024-06-19T08:21:34.585" v="53" actId="478"/>
            <ac:picMkLst>
              <pc:docMk/>
              <pc:sldMasterMk cId="2578939089" sldId="2147483648"/>
              <pc:sldLayoutMk cId="2461075934" sldId="2147483649"/>
              <ac:picMk id="15" creationId="{6E3A9DF0-B0DE-AEB2-E6EB-330BCF842729}"/>
            </ac:picMkLst>
          </pc:picChg>
          <pc:picChg chg="add del mod">
            <ac:chgData name="경진 임" userId="bf798bfdad0b57c6" providerId="LiveId" clId="{E6E12B0B-EBFB-420E-851A-212FE3F12E01}" dt="2024-06-19T08:21:50.276" v="58" actId="478"/>
            <ac:picMkLst>
              <pc:docMk/>
              <pc:sldMasterMk cId="2578939089" sldId="2147483648"/>
              <pc:sldLayoutMk cId="2461075934" sldId="2147483649"/>
              <ac:picMk id="17" creationId="{5E03B2F1-9986-A19C-63A9-27DDB446D2D1}"/>
            </ac:picMkLst>
          </pc:picChg>
          <pc:picChg chg="add del mod modCrop">
            <ac:chgData name="경진 임" userId="bf798bfdad0b57c6" providerId="LiveId" clId="{E6E12B0B-EBFB-420E-851A-212FE3F12E01}" dt="2024-06-19T08:23:26.672" v="78" actId="478"/>
            <ac:picMkLst>
              <pc:docMk/>
              <pc:sldMasterMk cId="2578939089" sldId="2147483648"/>
              <pc:sldLayoutMk cId="2461075934" sldId="2147483649"/>
              <ac:picMk id="19" creationId="{03A0B27E-F764-5E86-FEE7-9E057B688604}"/>
            </ac:picMkLst>
          </pc:picChg>
          <pc:picChg chg="add del mod ord modCrop">
            <ac:chgData name="경진 임" userId="bf798bfdad0b57c6" providerId="LiveId" clId="{E6E12B0B-EBFB-420E-851A-212FE3F12E01}" dt="2024-06-19T08:23:27.086" v="79" actId="478"/>
            <ac:picMkLst>
              <pc:docMk/>
              <pc:sldMasterMk cId="2578939089" sldId="2147483648"/>
              <pc:sldLayoutMk cId="2461075934" sldId="2147483649"/>
              <ac:picMk id="20" creationId="{E18747BD-4C9C-2D8E-3D99-9D20848F2581}"/>
            </ac:picMkLst>
          </pc:picChg>
          <pc:picChg chg="add del mod modCrop">
            <ac:chgData name="경진 임" userId="bf798bfdad0b57c6" providerId="LiveId" clId="{E6E12B0B-EBFB-420E-851A-212FE3F12E01}" dt="2024-06-19T08:24:55.800" v="96" actId="478"/>
            <ac:picMkLst>
              <pc:docMk/>
              <pc:sldMasterMk cId="2578939089" sldId="2147483648"/>
              <pc:sldLayoutMk cId="2461075934" sldId="2147483649"/>
              <ac:picMk id="22" creationId="{2C3D7FEB-2B64-5EF0-7E27-F9BB1DD5545C}"/>
            </ac:picMkLst>
          </pc:picChg>
          <pc:picChg chg="add del mod modCrop">
            <ac:chgData name="경진 임" userId="bf798bfdad0b57c6" providerId="LiveId" clId="{E6E12B0B-EBFB-420E-851A-212FE3F12E01}" dt="2024-06-19T08:28:10.589" v="140" actId="478"/>
            <ac:picMkLst>
              <pc:docMk/>
              <pc:sldMasterMk cId="2578939089" sldId="2147483648"/>
              <pc:sldLayoutMk cId="2461075934" sldId="2147483649"/>
              <ac:picMk id="24" creationId="{E479D9EA-032A-4F9D-7EC8-B453A3FB535C}"/>
            </ac:picMkLst>
          </pc:picChg>
          <pc:picChg chg="del">
            <ac:chgData name="경진 임" userId="bf798bfdad0b57c6" providerId="LiveId" clId="{E6E12B0B-EBFB-420E-851A-212FE3F12E01}" dt="2024-06-19T08:19:49.630" v="29" actId="478"/>
            <ac:picMkLst>
              <pc:docMk/>
              <pc:sldMasterMk cId="2578939089" sldId="2147483648"/>
              <pc:sldLayoutMk cId="2461075934" sldId="2147483649"/>
              <ac:picMk id="27" creationId="{B8FCC661-103D-1BB9-F4F5-2CBF8566EE79}"/>
            </ac:picMkLst>
          </pc:picChg>
          <pc:picChg chg="add del mod modCrop">
            <ac:chgData name="경진 임" userId="bf798bfdad0b57c6" providerId="LiveId" clId="{E6E12B0B-EBFB-420E-851A-212FE3F12E01}" dt="2024-06-19T08:27:58.694" v="136" actId="478"/>
            <ac:picMkLst>
              <pc:docMk/>
              <pc:sldMasterMk cId="2578939089" sldId="2147483648"/>
              <pc:sldLayoutMk cId="2461075934" sldId="2147483649"/>
              <ac:picMk id="29" creationId="{5F3E2DBF-7BC0-8B59-8E64-1DCA60CB31F2}"/>
            </ac:picMkLst>
          </pc:picChg>
          <pc:picChg chg="add del mod modCrop">
            <ac:chgData name="경진 임" userId="bf798bfdad0b57c6" providerId="LiveId" clId="{E6E12B0B-EBFB-420E-851A-212FE3F12E01}" dt="2024-06-19T08:27:58.116" v="135" actId="478"/>
            <ac:picMkLst>
              <pc:docMk/>
              <pc:sldMasterMk cId="2578939089" sldId="2147483648"/>
              <pc:sldLayoutMk cId="2461075934" sldId="2147483649"/>
              <ac:picMk id="30" creationId="{0D187257-BB29-D49B-E092-375B17577819}"/>
            </ac:picMkLst>
          </pc:picChg>
          <pc:picChg chg="add del mod">
            <ac:chgData name="경진 임" userId="bf798bfdad0b57c6" providerId="LiveId" clId="{E6E12B0B-EBFB-420E-851A-212FE3F12E01}" dt="2024-06-19T08:27:39.455" v="134" actId="478"/>
            <ac:picMkLst>
              <pc:docMk/>
              <pc:sldMasterMk cId="2578939089" sldId="2147483648"/>
              <pc:sldLayoutMk cId="2461075934" sldId="2147483649"/>
              <ac:picMk id="32" creationId="{B135530E-7EBA-7A26-F5DB-016D0052E4E0}"/>
            </ac:picMkLst>
          </pc:picChg>
          <pc:picChg chg="add del mod">
            <ac:chgData name="경진 임" userId="bf798bfdad0b57c6" providerId="LiveId" clId="{E6E12B0B-EBFB-420E-851A-212FE3F12E01}" dt="2024-06-19T08:28:43.979" v="157" actId="478"/>
            <ac:picMkLst>
              <pc:docMk/>
              <pc:sldMasterMk cId="2578939089" sldId="2147483648"/>
              <pc:sldLayoutMk cId="2461075934" sldId="2147483649"/>
              <ac:picMk id="34" creationId="{541506DA-9969-EE12-7247-CDD30C3EE9D0}"/>
            </ac:picMkLst>
          </pc:picChg>
          <pc:picChg chg="add mod">
            <ac:chgData name="경진 임" userId="bf798bfdad0b57c6" providerId="LiveId" clId="{E6E12B0B-EBFB-420E-851A-212FE3F12E01}" dt="2024-06-19T08:59:00.598" v="822" actId="1038"/>
            <ac:picMkLst>
              <pc:docMk/>
              <pc:sldMasterMk cId="2578939089" sldId="2147483648"/>
              <pc:sldLayoutMk cId="2461075934" sldId="2147483649"/>
              <ac:picMk id="35" creationId="{AEB3EC6A-B900-DBB4-66CB-55194C026307}"/>
            </ac:picMkLst>
          </pc:picChg>
          <pc:picChg chg="add mod">
            <ac:chgData name="경진 임" userId="bf798bfdad0b57c6" providerId="LiveId" clId="{E6E12B0B-EBFB-420E-851A-212FE3F12E01}" dt="2024-06-19T08:59:03.034" v="824" actId="1036"/>
            <ac:picMkLst>
              <pc:docMk/>
              <pc:sldMasterMk cId="2578939089" sldId="2147483648"/>
              <pc:sldLayoutMk cId="2461075934" sldId="2147483649"/>
              <ac:picMk id="36" creationId="{0F543715-350A-1A03-FEF9-376CED87BC6A}"/>
            </ac:picMkLst>
          </pc:picChg>
        </pc:sldLayoutChg>
        <pc:sldLayoutChg chg="addSp delSp modSp mod">
          <pc:chgData name="경진 임" userId="bf798bfdad0b57c6" providerId="LiveId" clId="{E6E12B0B-EBFB-420E-851A-212FE3F12E01}" dt="2024-06-19T08:58:57.411" v="820" actId="1035"/>
          <pc:sldLayoutMkLst>
            <pc:docMk/>
            <pc:sldMasterMk cId="2578939089" sldId="2147483648"/>
            <pc:sldLayoutMk cId="2641847031" sldId="2147483650"/>
          </pc:sldLayoutMkLst>
          <pc:spChg chg="add del mod">
            <ac:chgData name="경진 임" userId="bf798bfdad0b57c6" providerId="LiveId" clId="{E6E12B0B-EBFB-420E-851A-212FE3F12E01}" dt="2024-06-19T08:52:01.310" v="753" actId="478"/>
            <ac:spMkLst>
              <pc:docMk/>
              <pc:sldMasterMk cId="2578939089" sldId="2147483648"/>
              <pc:sldLayoutMk cId="2641847031" sldId="2147483650"/>
              <ac:spMk id="10" creationId="{C258F0F0-4C25-8F45-8142-1D264942751D}"/>
            </ac:spMkLst>
          </pc:spChg>
          <pc:spChg chg="add mod">
            <ac:chgData name="경진 임" userId="bf798bfdad0b57c6" providerId="LiveId" clId="{E6E12B0B-EBFB-420E-851A-212FE3F12E01}" dt="2024-06-19T08:52:01.458" v="754"/>
            <ac:spMkLst>
              <pc:docMk/>
              <pc:sldMasterMk cId="2578939089" sldId="2147483648"/>
              <pc:sldLayoutMk cId="2641847031" sldId="2147483650"/>
              <ac:spMk id="11" creationId="{372AFC0E-BF49-7653-44AC-B4B67D5C1039}"/>
            </ac:spMkLst>
          </pc:spChg>
          <pc:spChg chg="mod">
            <ac:chgData name="경진 임" userId="bf798bfdad0b57c6" providerId="LiveId" clId="{E6E12B0B-EBFB-420E-851A-212FE3F12E01}" dt="2024-06-19T08:36:47.774" v="211" actId="1036"/>
            <ac:spMkLst>
              <pc:docMk/>
              <pc:sldMasterMk cId="2578939089" sldId="2147483648"/>
              <pc:sldLayoutMk cId="2641847031" sldId="2147483650"/>
              <ac:spMk id="15" creationId="{04C49E56-70CC-A935-800F-1EDC9CDFF29C}"/>
            </ac:spMkLst>
          </pc:spChg>
          <pc:grpChg chg="del">
            <ac:chgData name="경진 임" userId="bf798bfdad0b57c6" providerId="LiveId" clId="{E6E12B0B-EBFB-420E-851A-212FE3F12E01}" dt="2024-06-19T08:26:57.812" v="124" actId="478"/>
            <ac:grpSpMkLst>
              <pc:docMk/>
              <pc:sldMasterMk cId="2578939089" sldId="2147483648"/>
              <pc:sldLayoutMk cId="2641847031" sldId="2147483650"/>
              <ac:grpSpMk id="17" creationId="{2E94F4C6-0975-8CDF-63DB-97A00D413B20}"/>
            </ac:grpSpMkLst>
          </pc:grpChg>
          <pc:graphicFrameChg chg="add del mod modGraphic">
            <ac:chgData name="경진 임" userId="bf798bfdad0b57c6" providerId="LiveId" clId="{E6E12B0B-EBFB-420E-851A-212FE3F12E01}" dt="2024-06-19T08:37:23.100" v="243" actId="478"/>
            <ac:graphicFrameMkLst>
              <pc:docMk/>
              <pc:sldMasterMk cId="2578939089" sldId="2147483648"/>
              <pc:sldLayoutMk cId="2641847031" sldId="2147483650"/>
              <ac:graphicFrameMk id="5" creationId="{D0BC4562-6563-FF8B-86F5-CB24651A7B06}"/>
            </ac:graphicFrameMkLst>
          </pc:graphicFrameChg>
          <pc:picChg chg="add mod">
            <ac:chgData name="경진 임" userId="bf798bfdad0b57c6" providerId="LiveId" clId="{E6E12B0B-EBFB-420E-851A-212FE3F12E01}" dt="2024-06-19T08:20:01.259" v="32"/>
            <ac:picMkLst>
              <pc:docMk/>
              <pc:sldMasterMk cId="2578939089" sldId="2147483648"/>
              <pc:sldLayoutMk cId="2641847031" sldId="2147483650"/>
              <ac:picMk id="2" creationId="{58BBD7B2-04F3-C71A-C133-67F819F225EE}"/>
            </ac:picMkLst>
          </pc:picChg>
          <pc:picChg chg="add del mod modCrop">
            <ac:chgData name="경진 임" userId="bf798bfdad0b57c6" providerId="LiveId" clId="{E6E12B0B-EBFB-420E-851A-212FE3F12E01}" dt="2024-06-19T08:58:57.411" v="820" actId="1035"/>
            <ac:picMkLst>
              <pc:docMk/>
              <pc:sldMasterMk cId="2578939089" sldId="2147483648"/>
              <pc:sldLayoutMk cId="2641847031" sldId="2147483650"/>
              <ac:picMk id="3" creationId="{0E8155E3-B007-BF4F-D9ED-254DB7555D98}"/>
            </ac:picMkLst>
          </pc:picChg>
          <pc:picChg chg="del">
            <ac:chgData name="경진 임" userId="bf798bfdad0b57c6" providerId="LiveId" clId="{E6E12B0B-EBFB-420E-851A-212FE3F12E01}" dt="2024-06-19T08:20:01.091" v="31" actId="478"/>
            <ac:picMkLst>
              <pc:docMk/>
              <pc:sldMasterMk cId="2578939089" sldId="2147483648"/>
              <pc:sldLayoutMk cId="2641847031" sldId="2147483650"/>
              <ac:picMk id="4" creationId="{7D5413A7-476E-D1A6-0D45-F2A7D7D32F74}"/>
            </ac:picMkLst>
          </pc:picChg>
          <pc:picChg chg="add del mod modCrop">
            <ac:chgData name="경진 임" userId="bf798bfdad0b57c6" providerId="LiveId" clId="{E6E12B0B-EBFB-420E-851A-212FE3F12E01}" dt="2024-06-19T08:58:23.780" v="811" actId="478"/>
            <ac:picMkLst>
              <pc:docMk/>
              <pc:sldMasterMk cId="2578939089" sldId="2147483648"/>
              <pc:sldLayoutMk cId="2641847031" sldId="2147483650"/>
              <ac:picMk id="4" creationId="{AC160D61-4FFB-7BB4-8F76-FFDE19AEDD82}"/>
            </ac:picMkLst>
          </pc:picChg>
          <pc:picChg chg="add mod">
            <ac:chgData name="경진 임" userId="bf798bfdad0b57c6" providerId="LiveId" clId="{E6E12B0B-EBFB-420E-851A-212FE3F12E01}" dt="2024-06-19T08:58:39.160" v="813"/>
            <ac:picMkLst>
              <pc:docMk/>
              <pc:sldMasterMk cId="2578939089" sldId="2147483648"/>
              <pc:sldLayoutMk cId="2641847031" sldId="2147483650"/>
              <ac:picMk id="5" creationId="{AA8C624C-0258-E6AD-59B1-30F34FE05F8C}"/>
            </ac:picMkLst>
          </pc:picChg>
          <pc:picChg chg="add del mod">
            <ac:chgData name="경진 임" userId="bf798bfdad0b57c6" providerId="LiveId" clId="{E6E12B0B-EBFB-420E-851A-212FE3F12E01}" dt="2024-06-19T08:37:59.021" v="247" actId="478"/>
            <ac:picMkLst>
              <pc:docMk/>
              <pc:sldMasterMk cId="2578939089" sldId="2147483648"/>
              <pc:sldLayoutMk cId="2641847031" sldId="2147483650"/>
              <ac:picMk id="7" creationId="{5BD447A3-D8C2-E539-0D8C-6987E5B9467C}"/>
            </ac:picMkLst>
          </pc:picChg>
          <pc:picChg chg="add del mod ord modCrop">
            <ac:chgData name="경진 임" userId="bf798bfdad0b57c6" providerId="LiveId" clId="{E6E12B0B-EBFB-420E-851A-212FE3F12E01}" dt="2024-06-19T08:53:26.006" v="764" actId="478"/>
            <ac:picMkLst>
              <pc:docMk/>
              <pc:sldMasterMk cId="2578939089" sldId="2147483648"/>
              <pc:sldLayoutMk cId="2641847031" sldId="2147483650"/>
              <ac:picMk id="9" creationId="{E701A34D-AF48-79CF-1922-70103575B93F}"/>
            </ac:picMkLst>
          </pc:picChg>
          <pc:picChg chg="add mod">
            <ac:chgData name="경진 임" userId="bf798bfdad0b57c6" providerId="LiveId" clId="{E6E12B0B-EBFB-420E-851A-212FE3F12E01}" dt="2024-06-19T08:52:55.387" v="761" actId="1076"/>
            <ac:picMkLst>
              <pc:docMk/>
              <pc:sldMasterMk cId="2578939089" sldId="2147483648"/>
              <pc:sldLayoutMk cId="2641847031" sldId="2147483650"/>
              <ac:picMk id="12" creationId="{646DFB2F-1C71-CF42-8403-D7AF212920E0}"/>
            </ac:picMkLst>
          </pc:picChg>
          <pc:cxnChg chg="add del mod">
            <ac:chgData name="경진 임" userId="bf798bfdad0b57c6" providerId="LiveId" clId="{E6E12B0B-EBFB-420E-851A-212FE3F12E01}" dt="2024-06-19T08:44:11.355" v="491" actId="478"/>
            <ac:cxnSpMkLst>
              <pc:docMk/>
              <pc:sldMasterMk cId="2578939089" sldId="2147483648"/>
              <pc:sldLayoutMk cId="2641847031" sldId="2147483650"/>
              <ac:cxnSpMk id="8" creationId="{7DD06A97-76AB-6E4B-DFC9-FEA214BC99F2}"/>
            </ac:cxnSpMkLst>
          </pc:cxnChg>
        </pc:sldLayoutChg>
        <pc:sldLayoutChg chg="addSp delSp modSp mod">
          <pc:chgData name="경진 임" userId="bf798bfdad0b57c6" providerId="LiveId" clId="{E6E12B0B-EBFB-420E-851A-212FE3F12E01}" dt="2024-06-19T08:59:07.834" v="828" actId="1036"/>
          <pc:sldLayoutMkLst>
            <pc:docMk/>
            <pc:sldMasterMk cId="2578939089" sldId="2147483648"/>
            <pc:sldLayoutMk cId="2944555100" sldId="2147483651"/>
          </pc:sldLayoutMkLst>
          <pc:spChg chg="add mod">
            <ac:chgData name="경진 임" userId="bf798bfdad0b57c6" providerId="LiveId" clId="{E6E12B0B-EBFB-420E-851A-212FE3F12E01}" dt="2024-06-19T08:36:53.544" v="218"/>
            <ac:spMkLst>
              <pc:docMk/>
              <pc:sldMasterMk cId="2578939089" sldId="2147483648"/>
              <pc:sldLayoutMk cId="2944555100" sldId="2147483651"/>
              <ac:spMk id="6" creationId="{DAF52188-A994-D6F0-BFA3-DEBB186EC2E0}"/>
            </ac:spMkLst>
          </pc:spChg>
          <pc:spChg chg="add mod">
            <ac:chgData name="경진 임" userId="bf798bfdad0b57c6" providerId="LiveId" clId="{E6E12B0B-EBFB-420E-851A-212FE3F12E01}" dt="2024-06-19T08:50:14.038" v="732" actId="1036"/>
            <ac:spMkLst>
              <pc:docMk/>
              <pc:sldMasterMk cId="2578939089" sldId="2147483648"/>
              <pc:sldLayoutMk cId="2944555100" sldId="2147483651"/>
              <ac:spMk id="7" creationId="{51083481-005D-E403-E555-BBF822E8BADC}"/>
            </ac:spMkLst>
          </pc:spChg>
          <pc:spChg chg="del">
            <ac:chgData name="경진 임" userId="bf798bfdad0b57c6" providerId="LiveId" clId="{E6E12B0B-EBFB-420E-851A-212FE3F12E01}" dt="2024-06-19T08:36:53.386" v="217" actId="478"/>
            <ac:spMkLst>
              <pc:docMk/>
              <pc:sldMasterMk cId="2578939089" sldId="2147483648"/>
              <pc:sldLayoutMk cId="2944555100" sldId="2147483651"/>
              <ac:spMk id="11" creationId="{CE16A975-9C43-E5D9-D678-4367DF690E39}"/>
            </ac:spMkLst>
          </pc:spChg>
          <pc:grpChg chg="del">
            <ac:chgData name="경진 임" userId="bf798bfdad0b57c6" providerId="LiveId" clId="{E6E12B0B-EBFB-420E-851A-212FE3F12E01}" dt="2024-06-19T08:28:18.191" v="143" actId="478"/>
            <ac:grpSpMkLst>
              <pc:docMk/>
              <pc:sldMasterMk cId="2578939089" sldId="2147483648"/>
              <pc:sldLayoutMk cId="2944555100" sldId="2147483651"/>
              <ac:grpSpMk id="3" creationId="{4D001D16-D81F-7DB3-F2E2-8FA2E633A9BE}"/>
            </ac:grpSpMkLst>
          </pc:grpChg>
          <pc:grpChg chg="del">
            <ac:chgData name="경진 임" userId="bf798bfdad0b57c6" providerId="LiveId" clId="{E6E12B0B-EBFB-420E-851A-212FE3F12E01}" dt="2024-06-19T08:28:17.455" v="142" actId="478"/>
            <ac:grpSpMkLst>
              <pc:docMk/>
              <pc:sldMasterMk cId="2578939089" sldId="2147483648"/>
              <pc:sldLayoutMk cId="2944555100" sldId="2147483651"/>
              <ac:grpSpMk id="15" creationId="{E72424BD-ECBD-D21A-7FD2-63D458BCDDC5}"/>
            </ac:grpSpMkLst>
          </pc:grpChg>
          <pc:picChg chg="add mod">
            <ac:chgData name="경진 임" userId="bf798bfdad0b57c6" providerId="LiveId" clId="{E6E12B0B-EBFB-420E-851A-212FE3F12E01}" dt="2024-06-19T08:20:03.138" v="34"/>
            <ac:picMkLst>
              <pc:docMk/>
              <pc:sldMasterMk cId="2578939089" sldId="2147483648"/>
              <pc:sldLayoutMk cId="2944555100" sldId="2147483651"/>
              <ac:picMk id="2" creationId="{5FAC65BB-769A-EC20-7ECA-C0B5B7F812D3}"/>
            </ac:picMkLst>
          </pc:picChg>
          <pc:picChg chg="del">
            <ac:chgData name="경진 임" userId="bf798bfdad0b57c6" providerId="LiveId" clId="{E6E12B0B-EBFB-420E-851A-212FE3F12E01}" dt="2024-06-19T08:20:03.004" v="33" actId="478"/>
            <ac:picMkLst>
              <pc:docMk/>
              <pc:sldMasterMk cId="2578939089" sldId="2147483648"/>
              <pc:sldLayoutMk cId="2944555100" sldId="2147483651"/>
              <ac:picMk id="4" creationId="{A67AD025-F181-7810-7CDB-0C0DFE11729E}"/>
            </ac:picMkLst>
          </pc:picChg>
          <pc:picChg chg="add mod">
            <ac:chgData name="경진 임" userId="bf798bfdad0b57c6" providerId="LiveId" clId="{E6E12B0B-EBFB-420E-851A-212FE3F12E01}" dt="2024-06-19T08:59:06.474" v="826" actId="1035"/>
            <ac:picMkLst>
              <pc:docMk/>
              <pc:sldMasterMk cId="2578939089" sldId="2147483648"/>
              <pc:sldLayoutMk cId="2944555100" sldId="2147483651"/>
              <ac:picMk id="8" creationId="{A64FC07D-880C-EB9F-57F1-6EBECE2A82BC}"/>
            </ac:picMkLst>
          </pc:picChg>
          <pc:picChg chg="add del mod modCrop">
            <ac:chgData name="경진 임" userId="bf798bfdad0b57c6" providerId="LiveId" clId="{E6E12B0B-EBFB-420E-851A-212FE3F12E01}" dt="2024-06-19T08:48:00.473" v="596" actId="478"/>
            <ac:picMkLst>
              <pc:docMk/>
              <pc:sldMasterMk cId="2578939089" sldId="2147483648"/>
              <pc:sldLayoutMk cId="2944555100" sldId="2147483651"/>
              <ac:picMk id="9" creationId="{DC181E90-D38B-C3AC-D9DD-C35948BCF3AD}"/>
            </ac:picMkLst>
          </pc:picChg>
          <pc:picChg chg="add del mod modCrop">
            <ac:chgData name="경진 임" userId="bf798bfdad0b57c6" providerId="LiveId" clId="{E6E12B0B-EBFB-420E-851A-212FE3F12E01}" dt="2024-06-19T08:49:18.711" v="634" actId="478"/>
            <ac:picMkLst>
              <pc:docMk/>
              <pc:sldMasterMk cId="2578939089" sldId="2147483648"/>
              <pc:sldLayoutMk cId="2944555100" sldId="2147483651"/>
              <ac:picMk id="10" creationId="{3804E4CA-B475-E878-1926-D52DFBC39E6B}"/>
            </ac:picMkLst>
          </pc:picChg>
          <pc:picChg chg="add mod">
            <ac:chgData name="경진 임" userId="bf798bfdad0b57c6" providerId="LiveId" clId="{E6E12B0B-EBFB-420E-851A-212FE3F12E01}" dt="2024-06-19T08:49:29.528" v="635"/>
            <ac:picMkLst>
              <pc:docMk/>
              <pc:sldMasterMk cId="2578939089" sldId="2147483648"/>
              <pc:sldLayoutMk cId="2944555100" sldId="2147483651"/>
              <ac:picMk id="16" creationId="{F316B66E-0D8D-19B8-E62B-91DA6923316E}"/>
            </ac:picMkLst>
          </pc:picChg>
          <pc:picChg chg="add mod">
            <ac:chgData name="경진 임" userId="bf798bfdad0b57c6" providerId="LiveId" clId="{E6E12B0B-EBFB-420E-851A-212FE3F12E01}" dt="2024-06-19T08:59:07.834" v="828" actId="1036"/>
            <ac:picMkLst>
              <pc:docMk/>
              <pc:sldMasterMk cId="2578939089" sldId="2147483648"/>
              <pc:sldLayoutMk cId="2944555100" sldId="2147483651"/>
              <ac:picMk id="22" creationId="{EE4BA861-85FE-3E98-9589-70A376199765}"/>
            </ac:picMkLst>
          </pc:picChg>
        </pc:sldLayoutChg>
        <pc:sldLayoutChg chg="addSp delSp modSp mod">
          <pc:chgData name="경진 임" userId="bf798bfdad0b57c6" providerId="LiveId" clId="{E6E12B0B-EBFB-420E-851A-212FE3F12E01}" dt="2024-06-19T08:59:20.428" v="833" actId="1076"/>
          <pc:sldLayoutMkLst>
            <pc:docMk/>
            <pc:sldMasterMk cId="2578939089" sldId="2147483648"/>
            <pc:sldLayoutMk cId="21685317" sldId="2147483660"/>
          </pc:sldLayoutMkLst>
          <pc:spChg chg="add mod">
            <ac:chgData name="경진 임" userId="bf798bfdad0b57c6" providerId="LiveId" clId="{E6E12B0B-EBFB-420E-851A-212FE3F12E01}" dt="2024-06-19T08:57:34.126" v="801" actId="207"/>
            <ac:spMkLst>
              <pc:docMk/>
              <pc:sldMasterMk cId="2578939089" sldId="2147483648"/>
              <pc:sldLayoutMk cId="21685317" sldId="2147483660"/>
              <ac:spMk id="7" creationId="{6218F139-F29B-2D1D-C4D6-90B4D5340212}"/>
            </ac:spMkLst>
          </pc:spChg>
          <pc:spChg chg="add mod ord">
            <ac:chgData name="경진 임" userId="bf798bfdad0b57c6" providerId="LiveId" clId="{E6E12B0B-EBFB-420E-851A-212FE3F12E01}" dt="2024-06-19T08:50:53.488" v="743" actId="167"/>
            <ac:spMkLst>
              <pc:docMk/>
              <pc:sldMasterMk cId="2578939089" sldId="2147483648"/>
              <pc:sldLayoutMk cId="21685317" sldId="2147483660"/>
              <ac:spMk id="15" creationId="{5DABF1F0-CEA1-E960-3054-3C50778E69B1}"/>
            </ac:spMkLst>
          </pc:spChg>
          <pc:spChg chg="del">
            <ac:chgData name="경진 임" userId="bf798bfdad0b57c6" providerId="LiveId" clId="{E6E12B0B-EBFB-420E-851A-212FE3F12E01}" dt="2024-06-19T08:36:56.340" v="219" actId="478"/>
            <ac:spMkLst>
              <pc:docMk/>
              <pc:sldMasterMk cId="2578939089" sldId="2147483648"/>
              <pc:sldLayoutMk cId="21685317" sldId="2147483660"/>
              <ac:spMk id="19" creationId="{67CB5635-DD6B-1E8F-6DA1-026FBBBB8B98}"/>
            </ac:spMkLst>
          </pc:spChg>
          <pc:spChg chg="add mod">
            <ac:chgData name="경진 임" userId="bf798bfdad0b57c6" providerId="LiveId" clId="{E6E12B0B-EBFB-420E-851A-212FE3F12E01}" dt="2024-06-19T08:57:15.893" v="800" actId="207"/>
            <ac:spMkLst>
              <pc:docMk/>
              <pc:sldMasterMk cId="2578939089" sldId="2147483648"/>
              <pc:sldLayoutMk cId="21685317" sldId="2147483660"/>
              <ac:spMk id="21" creationId="{28E77661-02CE-8B6E-C4AF-22C3DF0025CB}"/>
            </ac:spMkLst>
          </pc:spChg>
          <pc:grpChg chg="del">
            <ac:chgData name="경진 임" userId="bf798bfdad0b57c6" providerId="LiveId" clId="{E6E12B0B-EBFB-420E-851A-212FE3F12E01}" dt="2024-06-19T08:28:20.577" v="145" actId="478"/>
            <ac:grpSpMkLst>
              <pc:docMk/>
              <pc:sldMasterMk cId="2578939089" sldId="2147483648"/>
              <pc:sldLayoutMk cId="21685317" sldId="2147483660"/>
              <ac:grpSpMk id="10" creationId="{338B6168-F28D-1B8F-C3F6-3D45EEE8B550}"/>
            </ac:grpSpMkLst>
          </pc:grpChg>
          <pc:grpChg chg="del">
            <ac:chgData name="경진 임" userId="bf798bfdad0b57c6" providerId="LiveId" clId="{E6E12B0B-EBFB-420E-851A-212FE3F12E01}" dt="2024-06-19T08:28:19.949" v="144" actId="478"/>
            <ac:grpSpMkLst>
              <pc:docMk/>
              <pc:sldMasterMk cId="2578939089" sldId="2147483648"/>
              <pc:sldLayoutMk cId="21685317" sldId="2147483660"/>
              <ac:grpSpMk id="20" creationId="{53DCCEA8-9655-83B9-19DB-8F8F10F016B3}"/>
            </ac:grpSpMkLst>
          </pc:grpChg>
          <pc:picChg chg="add mod">
            <ac:chgData name="경진 임" userId="bf798bfdad0b57c6" providerId="LiveId" clId="{E6E12B0B-EBFB-420E-851A-212FE3F12E01}" dt="2024-06-19T08:55:01.537" v="788"/>
            <ac:picMkLst>
              <pc:docMk/>
              <pc:sldMasterMk cId="2578939089" sldId="2147483648"/>
              <pc:sldLayoutMk cId="21685317" sldId="2147483660"/>
              <ac:picMk id="3" creationId="{89B21F4E-8D72-C7AF-7442-79C5960714FB}"/>
            </ac:picMkLst>
          </pc:picChg>
          <pc:picChg chg="add del mod">
            <ac:chgData name="경진 임" userId="bf798bfdad0b57c6" providerId="LiveId" clId="{E6E12B0B-EBFB-420E-851A-212FE3F12E01}" dt="2024-06-19T08:50:57.328" v="745" actId="478"/>
            <ac:picMkLst>
              <pc:docMk/>
              <pc:sldMasterMk cId="2578939089" sldId="2147483648"/>
              <pc:sldLayoutMk cId="21685317" sldId="2147483660"/>
              <ac:picMk id="12" creationId="{48BD8B71-2D50-0C71-3F78-DF4ECE3B85BE}"/>
            </ac:picMkLst>
          </pc:picChg>
          <pc:picChg chg="add mod">
            <ac:chgData name="경진 임" userId="bf798bfdad0b57c6" providerId="LiveId" clId="{E6E12B0B-EBFB-420E-851A-212FE3F12E01}" dt="2024-06-19T08:59:11.292" v="830" actId="1038"/>
            <ac:picMkLst>
              <pc:docMk/>
              <pc:sldMasterMk cId="2578939089" sldId="2147483648"/>
              <pc:sldLayoutMk cId="21685317" sldId="2147483660"/>
              <ac:picMk id="13" creationId="{4F136616-FB7C-CFF2-EEAE-9D1C9836675C}"/>
            </ac:picMkLst>
          </pc:picChg>
          <pc:picChg chg="add mod">
            <ac:chgData name="경진 임" userId="bf798bfdad0b57c6" providerId="LiveId" clId="{E6E12B0B-EBFB-420E-851A-212FE3F12E01}" dt="2024-06-19T08:59:20.428" v="833" actId="1076"/>
            <ac:picMkLst>
              <pc:docMk/>
              <pc:sldMasterMk cId="2578939089" sldId="2147483648"/>
              <pc:sldLayoutMk cId="21685317" sldId="2147483660"/>
              <ac:picMk id="14" creationId="{14B18BCE-76B1-791A-6BEC-9D6696E62216}"/>
            </ac:picMkLst>
          </pc:picChg>
          <pc:picChg chg="del">
            <ac:chgData name="경진 임" userId="bf798bfdad0b57c6" providerId="LiveId" clId="{E6E12B0B-EBFB-420E-851A-212FE3F12E01}" dt="2024-06-19T08:20:05.759" v="35" actId="478"/>
            <ac:picMkLst>
              <pc:docMk/>
              <pc:sldMasterMk cId="2578939089" sldId="2147483648"/>
              <pc:sldLayoutMk cId="21685317" sldId="2147483660"/>
              <ac:picMk id="18" creationId="{B9FF9B47-D0BA-7F07-1DE2-B5E1A8F10D9A}"/>
            </ac:picMkLst>
          </pc:picChg>
        </pc:sldLayoutChg>
        <pc:sldLayoutChg chg="addSp delSp modSp mod">
          <pc:chgData name="경진 임" userId="bf798bfdad0b57c6" providerId="LiveId" clId="{E6E12B0B-EBFB-420E-851A-212FE3F12E01}" dt="2024-06-19T08:38:03.232" v="248" actId="478"/>
          <pc:sldLayoutMkLst>
            <pc:docMk/>
            <pc:sldMasterMk cId="2578939089" sldId="2147483648"/>
            <pc:sldLayoutMk cId="3497682004" sldId="2147483662"/>
          </pc:sldLayoutMkLst>
          <pc:spChg chg="add mod">
            <ac:chgData name="경진 임" userId="bf798bfdad0b57c6" providerId="LiveId" clId="{E6E12B0B-EBFB-420E-851A-212FE3F12E01}" dt="2024-06-19T08:36:59.556" v="222"/>
            <ac:spMkLst>
              <pc:docMk/>
              <pc:sldMasterMk cId="2578939089" sldId="2147483648"/>
              <pc:sldLayoutMk cId="3497682004" sldId="2147483662"/>
              <ac:spMk id="3" creationId="{8A19DBBD-3267-68C4-D63D-D0E9B88C8BBD}"/>
            </ac:spMkLst>
          </pc:spChg>
          <pc:spChg chg="del">
            <ac:chgData name="경진 임" userId="bf798bfdad0b57c6" providerId="LiveId" clId="{E6E12B0B-EBFB-420E-851A-212FE3F12E01}" dt="2024-06-19T08:36:59.414" v="221" actId="478"/>
            <ac:spMkLst>
              <pc:docMk/>
              <pc:sldMasterMk cId="2578939089" sldId="2147483648"/>
              <pc:sldLayoutMk cId="3497682004" sldId="2147483662"/>
              <ac:spMk id="24" creationId="{E83F97FA-CC20-B197-BF65-63ACC50B0F31}"/>
            </ac:spMkLst>
          </pc:spChg>
          <pc:cxnChg chg="del mod">
            <ac:chgData name="경진 임" userId="bf798bfdad0b57c6" providerId="LiveId" clId="{E6E12B0B-EBFB-420E-851A-212FE3F12E01}" dt="2024-06-19T08:38:03.232" v="248" actId="478"/>
            <ac:cxnSpMkLst>
              <pc:docMk/>
              <pc:sldMasterMk cId="2578939089" sldId="2147483648"/>
              <pc:sldLayoutMk cId="3497682004" sldId="2147483662"/>
              <ac:cxnSpMk id="2" creationId="{280FC6B0-3415-21BC-A038-3ED924EA2325}"/>
            </ac:cxnSpMkLst>
          </pc:cxnChg>
        </pc:sldLayoutChg>
        <pc:sldLayoutChg chg="addSp delSp modSp mod">
          <pc:chgData name="경진 임" userId="bf798bfdad0b57c6" providerId="LiveId" clId="{E6E12B0B-EBFB-420E-851A-212FE3F12E01}" dt="2024-06-19T08:18:57.892" v="18" actId="478"/>
          <pc:sldLayoutMkLst>
            <pc:docMk/>
            <pc:sldMasterMk cId="2578939089" sldId="2147483648"/>
            <pc:sldLayoutMk cId="2217007155" sldId="2147483675"/>
          </pc:sldLayoutMkLst>
          <pc:spChg chg="mod">
            <ac:chgData name="경진 임" userId="bf798bfdad0b57c6" providerId="LiveId" clId="{E6E12B0B-EBFB-420E-851A-212FE3F12E01}" dt="2024-06-19T08:18:35.311" v="11" actId="207"/>
            <ac:spMkLst>
              <pc:docMk/>
              <pc:sldMasterMk cId="2578939089" sldId="2147483648"/>
              <pc:sldLayoutMk cId="2217007155" sldId="2147483675"/>
              <ac:spMk id="11" creationId="{B667F558-FF77-EE3D-54C6-626531FDBF51}"/>
            </ac:spMkLst>
          </pc:spChg>
          <pc:spChg chg="mod">
            <ac:chgData name="경진 임" userId="bf798bfdad0b57c6" providerId="LiveId" clId="{E6E12B0B-EBFB-420E-851A-212FE3F12E01}" dt="2024-06-19T08:18:43.839" v="13" actId="207"/>
            <ac:spMkLst>
              <pc:docMk/>
              <pc:sldMasterMk cId="2578939089" sldId="2147483648"/>
              <pc:sldLayoutMk cId="2217007155" sldId="2147483675"/>
              <ac:spMk id="12" creationId="{9A38F705-1629-6660-FC0D-484BCD7395CD}"/>
            </ac:spMkLst>
          </pc:spChg>
          <pc:spChg chg="mod">
            <ac:chgData name="경진 임" userId="bf798bfdad0b57c6" providerId="LiveId" clId="{E6E12B0B-EBFB-420E-851A-212FE3F12E01}" dt="2024-06-19T08:18:47.469" v="14" actId="207"/>
            <ac:spMkLst>
              <pc:docMk/>
              <pc:sldMasterMk cId="2578939089" sldId="2147483648"/>
              <pc:sldLayoutMk cId="2217007155" sldId="2147483675"/>
              <ac:spMk id="13" creationId="{3B8AA1EF-B86E-3BDF-814E-2F44D4C08498}"/>
            </ac:spMkLst>
          </pc:spChg>
          <pc:spChg chg="mod">
            <ac:chgData name="경진 임" userId="bf798bfdad0b57c6" providerId="LiveId" clId="{E6E12B0B-EBFB-420E-851A-212FE3F12E01}" dt="2024-06-19T08:18:53.585" v="16" actId="207"/>
            <ac:spMkLst>
              <pc:docMk/>
              <pc:sldMasterMk cId="2578939089" sldId="2147483648"/>
              <pc:sldLayoutMk cId="2217007155" sldId="2147483675"/>
              <ac:spMk id="14" creationId="{95847FEF-6438-50C2-4544-FA22C7320676}"/>
            </ac:spMkLst>
          </pc:spChg>
          <pc:spChg chg="del">
            <ac:chgData name="경진 임" userId="bf798bfdad0b57c6" providerId="LiveId" clId="{E6E12B0B-EBFB-420E-851A-212FE3F12E01}" dt="2024-06-19T08:18:55.674" v="17" actId="478"/>
            <ac:spMkLst>
              <pc:docMk/>
              <pc:sldMasterMk cId="2578939089" sldId="2147483648"/>
              <pc:sldLayoutMk cId="2217007155" sldId="2147483675"/>
              <ac:spMk id="15" creationId="{533A4521-45AF-AFF4-A82E-F18C36C8E579}"/>
            </ac:spMkLst>
          </pc:spChg>
          <pc:spChg chg="mod">
            <ac:chgData name="경진 임" userId="bf798bfdad0b57c6" providerId="LiveId" clId="{E6E12B0B-EBFB-420E-851A-212FE3F12E01}" dt="2024-06-19T08:18:50.469" v="15" actId="207"/>
            <ac:spMkLst>
              <pc:docMk/>
              <pc:sldMasterMk cId="2578939089" sldId="2147483648"/>
              <pc:sldLayoutMk cId="2217007155" sldId="2147483675"/>
              <ac:spMk id="21" creationId="{60E1A7DA-716C-772A-1C3A-42CA3C8575FC}"/>
            </ac:spMkLst>
          </pc:spChg>
          <pc:picChg chg="add del mod">
            <ac:chgData name="경진 임" userId="bf798bfdad0b57c6" providerId="LiveId" clId="{E6E12B0B-EBFB-420E-851A-212FE3F12E01}" dt="2024-06-19T08:18:57.892" v="18" actId="478"/>
            <ac:picMkLst>
              <pc:docMk/>
              <pc:sldMasterMk cId="2578939089" sldId="2147483648"/>
              <pc:sldLayoutMk cId="2217007155" sldId="2147483675"/>
              <ac:picMk id="3" creationId="{FDBE0550-4C71-DB23-3F25-B9355304006A}"/>
            </ac:picMkLst>
          </pc:picChg>
        </pc:sldLayoutChg>
        <pc:sldLayoutChg chg="addSp delSp modSp mod">
          <pc:chgData name="경진 임" userId="bf798bfdad0b57c6" providerId="LiveId" clId="{E6E12B0B-EBFB-420E-851A-212FE3F12E01}" dt="2024-06-19T08:37:05.120" v="228"/>
          <pc:sldLayoutMkLst>
            <pc:docMk/>
            <pc:sldMasterMk cId="2578939089" sldId="2147483648"/>
            <pc:sldLayoutMk cId="2137940022" sldId="2147483676"/>
          </pc:sldLayoutMkLst>
          <pc:spChg chg="del">
            <ac:chgData name="경진 임" userId="bf798bfdad0b57c6" providerId="LiveId" clId="{E6E12B0B-EBFB-420E-851A-212FE3F12E01}" dt="2024-06-19T08:37:04.970" v="227" actId="478"/>
            <ac:spMkLst>
              <pc:docMk/>
              <pc:sldMasterMk cId="2578939089" sldId="2147483648"/>
              <pc:sldLayoutMk cId="2137940022" sldId="2147483676"/>
              <ac:spMk id="2" creationId="{D0182308-68EA-0544-E4B0-1BFC000E7E41}"/>
            </ac:spMkLst>
          </pc:spChg>
          <pc:spChg chg="add mod">
            <ac:chgData name="경진 임" userId="bf798bfdad0b57c6" providerId="LiveId" clId="{E6E12B0B-EBFB-420E-851A-212FE3F12E01}" dt="2024-06-19T08:37:05.120" v="228"/>
            <ac:spMkLst>
              <pc:docMk/>
              <pc:sldMasterMk cId="2578939089" sldId="2147483648"/>
              <pc:sldLayoutMk cId="2137940022" sldId="2147483676"/>
              <ac:spMk id="3" creationId="{7FCA05EA-93F5-175B-6AE8-55A0E3F6E3BD}"/>
            </ac:spMkLst>
          </pc:spChg>
        </pc:sldLayoutChg>
      </pc:sldMasterChg>
    </pc:docChg>
  </pc:docChgLst>
  <pc:docChgLst>
    <pc:chgData name="경진 임" userId="bf798bfdad0b57c6" providerId="LiveId" clId="{F7E0AA57-C55C-47A7-9EF3-FA0AFCC8D868}"/>
    <pc:docChg chg="undo custSel modMainMaster">
      <pc:chgData name="경진 임" userId="bf798bfdad0b57c6" providerId="LiveId" clId="{F7E0AA57-C55C-47A7-9EF3-FA0AFCC8D868}" dt="2023-09-21T06:52:18.840" v="589" actId="167"/>
      <pc:docMkLst>
        <pc:docMk/>
      </pc:docMkLst>
      <pc:sldMasterChg chg="modSldLayout">
        <pc:chgData name="경진 임" userId="bf798bfdad0b57c6" providerId="LiveId" clId="{F7E0AA57-C55C-47A7-9EF3-FA0AFCC8D868}" dt="2023-09-21T06:52:18.840" v="589" actId="167"/>
        <pc:sldMasterMkLst>
          <pc:docMk/>
          <pc:sldMasterMk cId="2578939089" sldId="2147483648"/>
        </pc:sldMasterMkLst>
        <pc:sldLayoutChg chg="addSp delSp modSp mod">
          <pc:chgData name="경진 임" userId="bf798bfdad0b57c6" providerId="LiveId" clId="{F7E0AA57-C55C-47A7-9EF3-FA0AFCC8D868}" dt="2023-09-21T06:51:24.472" v="586" actId="1036"/>
          <pc:sldLayoutMkLst>
            <pc:docMk/>
            <pc:sldMasterMk cId="2578939089" sldId="2147483648"/>
            <pc:sldLayoutMk cId="2461075934" sldId="2147483649"/>
          </pc:sldLayoutMkLst>
          <pc:spChg chg="add del mod">
            <ac:chgData name="경진 임" userId="bf798bfdad0b57c6" providerId="LiveId" clId="{F7E0AA57-C55C-47A7-9EF3-FA0AFCC8D868}" dt="2023-09-21T06:22:05.553" v="145" actId="478"/>
            <ac:spMkLst>
              <pc:docMk/>
              <pc:sldMasterMk cId="2578939089" sldId="2147483648"/>
              <pc:sldLayoutMk cId="2461075934" sldId="2147483649"/>
              <ac:spMk id="2" creationId="{D13DE202-DD00-BEC7-B58B-4BBDD168E418}"/>
            </ac:spMkLst>
          </pc:spChg>
          <pc:spChg chg="add del mod">
            <ac:chgData name="경진 임" userId="bf798bfdad0b57c6" providerId="LiveId" clId="{F7E0AA57-C55C-47A7-9EF3-FA0AFCC8D868}" dt="2023-09-21T06:22:05.146" v="144" actId="478"/>
            <ac:spMkLst>
              <pc:docMk/>
              <pc:sldMasterMk cId="2578939089" sldId="2147483648"/>
              <pc:sldLayoutMk cId="2461075934" sldId="2147483649"/>
              <ac:spMk id="3" creationId="{BE1AE08A-5A19-AD33-31C6-14CFFBF98F30}"/>
            </ac:spMkLst>
          </pc:spChg>
          <pc:spChg chg="add mod">
            <ac:chgData name="경진 임" userId="bf798bfdad0b57c6" providerId="LiveId" clId="{F7E0AA57-C55C-47A7-9EF3-FA0AFCC8D868}" dt="2023-09-21T06:39:21.457" v="495" actId="164"/>
            <ac:spMkLst>
              <pc:docMk/>
              <pc:sldMasterMk cId="2578939089" sldId="2147483648"/>
              <pc:sldLayoutMk cId="2461075934" sldId="2147483649"/>
              <ac:spMk id="4" creationId="{DE701222-DBDD-27E3-EB03-8B83D1E75C50}"/>
            </ac:spMkLst>
          </pc:spChg>
          <pc:spChg chg="add mod">
            <ac:chgData name="경진 임" userId="bf798bfdad0b57c6" providerId="LiveId" clId="{F7E0AA57-C55C-47A7-9EF3-FA0AFCC8D868}" dt="2023-09-21T06:39:21.457" v="495" actId="164"/>
            <ac:spMkLst>
              <pc:docMk/>
              <pc:sldMasterMk cId="2578939089" sldId="2147483648"/>
              <pc:sldLayoutMk cId="2461075934" sldId="2147483649"/>
              <ac:spMk id="5" creationId="{7AECBA98-A9DD-66BA-E1F4-1EFB27154837}"/>
            </ac:spMkLst>
          </pc:spChg>
          <pc:spChg chg="add del mod">
            <ac:chgData name="경진 임" userId="bf798bfdad0b57c6" providerId="LiveId" clId="{F7E0AA57-C55C-47A7-9EF3-FA0AFCC8D868}" dt="2023-09-21T06:20:57.289" v="123" actId="478"/>
            <ac:spMkLst>
              <pc:docMk/>
              <pc:sldMasterMk cId="2578939089" sldId="2147483648"/>
              <pc:sldLayoutMk cId="2461075934" sldId="2147483649"/>
              <ac:spMk id="7" creationId="{8E7E5BCA-134D-ECA6-214E-A524C03A870D}"/>
            </ac:spMkLst>
          </pc:spChg>
          <pc:spChg chg="add del mod">
            <ac:chgData name="경진 임" userId="bf798bfdad0b57c6" providerId="LiveId" clId="{F7E0AA57-C55C-47A7-9EF3-FA0AFCC8D868}" dt="2023-09-21T06:22:14.794" v="151" actId="478"/>
            <ac:spMkLst>
              <pc:docMk/>
              <pc:sldMasterMk cId="2578939089" sldId="2147483648"/>
              <pc:sldLayoutMk cId="2461075934" sldId="2147483649"/>
              <ac:spMk id="8" creationId="{F5CC29BE-1518-8F8E-385D-0CD5A77C76EF}"/>
            </ac:spMkLst>
          </pc:spChg>
          <pc:spChg chg="add mod">
            <ac:chgData name="경진 임" userId="bf798bfdad0b57c6" providerId="LiveId" clId="{F7E0AA57-C55C-47A7-9EF3-FA0AFCC8D868}" dt="2023-09-21T06:42:52.317" v="576" actId="14100"/>
            <ac:spMkLst>
              <pc:docMk/>
              <pc:sldMasterMk cId="2578939089" sldId="2147483648"/>
              <pc:sldLayoutMk cId="2461075934" sldId="2147483649"/>
              <ac:spMk id="9" creationId="{B1F6F196-2A37-3501-F9E3-3398DDD34D71}"/>
            </ac:spMkLst>
          </pc:spChg>
          <pc:spChg chg="add mod">
            <ac:chgData name="경진 임" userId="bf798bfdad0b57c6" providerId="LiveId" clId="{F7E0AA57-C55C-47A7-9EF3-FA0AFCC8D868}" dt="2023-09-21T06:51:24.472" v="586" actId="1036"/>
            <ac:spMkLst>
              <pc:docMk/>
              <pc:sldMasterMk cId="2578939089" sldId="2147483648"/>
              <pc:sldLayoutMk cId="2461075934" sldId="2147483649"/>
              <ac:spMk id="10" creationId="{2046EF2E-D04F-4BCB-71FD-F30AD59F3B64}"/>
            </ac:spMkLst>
          </pc:spChg>
          <pc:spChg chg="add mod">
            <ac:chgData name="경진 임" userId="bf798bfdad0b57c6" providerId="LiveId" clId="{F7E0AA57-C55C-47A7-9EF3-FA0AFCC8D868}" dt="2023-09-21T06:39:46.804" v="500" actId="14100"/>
            <ac:spMkLst>
              <pc:docMk/>
              <pc:sldMasterMk cId="2578939089" sldId="2147483648"/>
              <pc:sldLayoutMk cId="2461075934" sldId="2147483649"/>
              <ac:spMk id="11" creationId="{62B6A3FA-FC84-E409-1334-AE490F2D0DDF}"/>
            </ac:spMkLst>
          </pc:spChg>
          <pc:spChg chg="del mod">
            <ac:chgData name="경진 임" userId="bf798bfdad0b57c6" providerId="LiveId" clId="{F7E0AA57-C55C-47A7-9EF3-FA0AFCC8D868}" dt="2023-09-21T06:25:11.895" v="220" actId="478"/>
            <ac:spMkLst>
              <pc:docMk/>
              <pc:sldMasterMk cId="2578939089" sldId="2147483648"/>
              <pc:sldLayoutMk cId="2461075934" sldId="2147483649"/>
              <ac:spMk id="24" creationId="{5F2B78CE-33C3-A100-38C3-EE99613CE3B3}"/>
            </ac:spMkLst>
          </pc:spChg>
          <pc:grpChg chg="add mod">
            <ac:chgData name="경진 임" userId="bf798bfdad0b57c6" providerId="LiveId" clId="{F7E0AA57-C55C-47A7-9EF3-FA0AFCC8D868}" dt="2023-09-21T06:43:57.844" v="581" actId="552"/>
            <ac:grpSpMkLst>
              <pc:docMk/>
              <pc:sldMasterMk cId="2578939089" sldId="2147483648"/>
              <pc:sldLayoutMk cId="2461075934" sldId="2147483649"/>
              <ac:grpSpMk id="2" creationId="{0896708B-98EB-69CA-8EC3-368A1E2C7895}"/>
            </ac:grpSpMkLst>
          </pc:grpChg>
          <pc:grpChg chg="add mod">
            <ac:chgData name="경진 임" userId="bf798bfdad0b57c6" providerId="LiveId" clId="{F7E0AA57-C55C-47A7-9EF3-FA0AFCC8D868}" dt="2023-09-21T06:39:24.470" v="496" actId="164"/>
            <ac:grpSpMkLst>
              <pc:docMk/>
              <pc:sldMasterMk cId="2578939089" sldId="2147483648"/>
              <pc:sldLayoutMk cId="2461075934" sldId="2147483649"/>
              <ac:grpSpMk id="6" creationId="{F4951EE9-CA23-9C19-7CAF-D501C703DC62}"/>
            </ac:grpSpMkLst>
          </pc:grpChg>
          <pc:picChg chg="mod">
            <ac:chgData name="경진 임" userId="bf798bfdad0b57c6" providerId="LiveId" clId="{F7E0AA57-C55C-47A7-9EF3-FA0AFCC8D868}" dt="2023-09-21T06:28:27.821" v="267" actId="14100"/>
            <ac:picMkLst>
              <pc:docMk/>
              <pc:sldMasterMk cId="2578939089" sldId="2147483648"/>
              <pc:sldLayoutMk cId="2461075934" sldId="2147483649"/>
              <ac:picMk id="3" creationId="{E3BA12DF-F7A1-CEB4-52C2-F1C21EF1DB6A}"/>
            </ac:picMkLst>
          </pc:picChg>
          <pc:picChg chg="add del mod">
            <ac:chgData name="경진 임" userId="bf798bfdad0b57c6" providerId="LiveId" clId="{F7E0AA57-C55C-47A7-9EF3-FA0AFCC8D868}" dt="2023-09-21T06:25:12.552" v="221" actId="478"/>
            <ac:picMkLst>
              <pc:docMk/>
              <pc:sldMasterMk cId="2578939089" sldId="2147483648"/>
              <pc:sldLayoutMk cId="2461075934" sldId="2147483649"/>
              <ac:picMk id="6" creationId="{79531C76-8C96-E6BC-79C8-18D48AC0380F}"/>
            </ac:picMkLst>
          </pc:picChg>
          <pc:picChg chg="add del mod">
            <ac:chgData name="경진 임" userId="bf798bfdad0b57c6" providerId="LiveId" clId="{F7E0AA57-C55C-47A7-9EF3-FA0AFCC8D868}" dt="2023-09-21T06:24:04.462" v="188" actId="478"/>
            <ac:picMkLst>
              <pc:docMk/>
              <pc:sldMasterMk cId="2578939089" sldId="2147483648"/>
              <pc:sldLayoutMk cId="2461075934" sldId="2147483649"/>
              <ac:picMk id="13" creationId="{5C385B62-A0E1-7A62-AE1D-7F2A874A232E}"/>
            </ac:picMkLst>
          </pc:picChg>
          <pc:picChg chg="add del mod modCrop">
            <ac:chgData name="경진 임" userId="bf798bfdad0b57c6" providerId="LiveId" clId="{F7E0AA57-C55C-47A7-9EF3-FA0AFCC8D868}" dt="2023-09-21T06:24:58.280" v="218" actId="478"/>
            <ac:picMkLst>
              <pc:docMk/>
              <pc:sldMasterMk cId="2578939089" sldId="2147483648"/>
              <pc:sldLayoutMk cId="2461075934" sldId="2147483649"/>
              <ac:picMk id="15" creationId="{F6A7FE06-5737-81FD-9EA9-38B76001E9CE}"/>
            </ac:picMkLst>
          </pc:picChg>
        </pc:sldLayoutChg>
        <pc:sldLayoutChg chg="addSp delSp modSp mod">
          <pc:chgData name="경진 임" userId="bf798bfdad0b57c6" providerId="LiveId" clId="{F7E0AA57-C55C-47A7-9EF3-FA0AFCC8D868}" dt="2023-09-21T06:51:00.083" v="582" actId="1037"/>
          <pc:sldLayoutMkLst>
            <pc:docMk/>
            <pc:sldMasterMk cId="2578939089" sldId="2147483648"/>
            <pc:sldLayoutMk cId="2641847031" sldId="2147483650"/>
          </pc:sldLayoutMkLst>
          <pc:spChg chg="add del mod">
            <ac:chgData name="경진 임" userId="bf798bfdad0b57c6" providerId="LiveId" clId="{F7E0AA57-C55C-47A7-9EF3-FA0AFCC8D868}" dt="2023-09-21T06:28:41.052" v="268" actId="478"/>
            <ac:spMkLst>
              <pc:docMk/>
              <pc:sldMasterMk cId="2578939089" sldId="2147483648"/>
              <pc:sldLayoutMk cId="2641847031" sldId="2147483650"/>
              <ac:spMk id="2" creationId="{0AED9FED-4E69-3577-154F-3EED175B88D9}"/>
            </ac:spMkLst>
          </pc:spChg>
          <pc:spChg chg="add del mod">
            <ac:chgData name="경진 임" userId="bf798bfdad0b57c6" providerId="LiveId" clId="{F7E0AA57-C55C-47A7-9EF3-FA0AFCC8D868}" dt="2023-09-21T06:31:18.542" v="310" actId="478"/>
            <ac:spMkLst>
              <pc:docMk/>
              <pc:sldMasterMk cId="2578939089" sldId="2147483648"/>
              <pc:sldLayoutMk cId="2641847031" sldId="2147483650"/>
              <ac:spMk id="2" creationId="{CDA20548-BE5C-1F1D-6B8C-CFB80C4F99B9}"/>
            </ac:spMkLst>
          </pc:spChg>
          <pc:spChg chg="add del mod">
            <ac:chgData name="경진 임" userId="bf798bfdad0b57c6" providerId="LiveId" clId="{F7E0AA57-C55C-47A7-9EF3-FA0AFCC8D868}" dt="2023-09-21T06:30:14.283" v="279" actId="478"/>
            <ac:spMkLst>
              <pc:docMk/>
              <pc:sldMasterMk cId="2578939089" sldId="2147483648"/>
              <pc:sldLayoutMk cId="2641847031" sldId="2147483650"/>
              <ac:spMk id="3" creationId="{E9E7E869-D73D-EDDD-376D-0B8E90083DDC}"/>
            </ac:spMkLst>
          </pc:spChg>
          <pc:spChg chg="add del mod">
            <ac:chgData name="경진 임" userId="bf798bfdad0b57c6" providerId="LiveId" clId="{F7E0AA57-C55C-47A7-9EF3-FA0AFCC8D868}" dt="2023-09-21T06:31:35.843" v="316" actId="478"/>
            <ac:spMkLst>
              <pc:docMk/>
              <pc:sldMasterMk cId="2578939089" sldId="2147483648"/>
              <pc:sldLayoutMk cId="2641847031" sldId="2147483650"/>
              <ac:spMk id="5" creationId="{F6CF0878-3184-1D49-904D-A3CDF0E20204}"/>
            </ac:spMkLst>
          </pc:spChg>
          <pc:spChg chg="add del mod">
            <ac:chgData name="경진 임" userId="bf798bfdad0b57c6" providerId="LiveId" clId="{F7E0AA57-C55C-47A7-9EF3-FA0AFCC8D868}" dt="2023-09-21T06:28:02.470" v="252" actId="478"/>
            <ac:spMkLst>
              <pc:docMk/>
              <pc:sldMasterMk cId="2578939089" sldId="2147483648"/>
              <pc:sldLayoutMk cId="2641847031" sldId="2147483650"/>
              <ac:spMk id="6" creationId="{09109DF0-1D1E-99A4-30E3-40131A0BFE95}"/>
            </ac:spMkLst>
          </pc:spChg>
          <pc:spChg chg="add del mod">
            <ac:chgData name="경진 임" userId="bf798bfdad0b57c6" providerId="LiveId" clId="{F7E0AA57-C55C-47A7-9EF3-FA0AFCC8D868}" dt="2023-09-21T06:35:04.380" v="408" actId="478"/>
            <ac:spMkLst>
              <pc:docMk/>
              <pc:sldMasterMk cId="2578939089" sldId="2147483648"/>
              <pc:sldLayoutMk cId="2641847031" sldId="2147483650"/>
              <ac:spMk id="6" creationId="{0FADC63E-C99B-1211-AA0C-C79EEB25DFE9}"/>
            </ac:spMkLst>
          </pc:spChg>
          <pc:spChg chg="add mod">
            <ac:chgData name="경진 임" userId="bf798bfdad0b57c6" providerId="LiveId" clId="{F7E0AA57-C55C-47A7-9EF3-FA0AFCC8D868}" dt="2023-09-21T06:40:06.417" v="504" actId="164"/>
            <ac:spMkLst>
              <pc:docMk/>
              <pc:sldMasterMk cId="2578939089" sldId="2147483648"/>
              <pc:sldLayoutMk cId="2641847031" sldId="2147483650"/>
              <ac:spMk id="7" creationId="{69789496-D3FA-C572-3199-BEE842DD664A}"/>
            </ac:spMkLst>
          </pc:spChg>
          <pc:spChg chg="add mod">
            <ac:chgData name="경진 임" userId="bf798bfdad0b57c6" providerId="LiveId" clId="{F7E0AA57-C55C-47A7-9EF3-FA0AFCC8D868}" dt="2023-09-21T06:40:06.417" v="504" actId="164"/>
            <ac:spMkLst>
              <pc:docMk/>
              <pc:sldMasterMk cId="2578939089" sldId="2147483648"/>
              <pc:sldLayoutMk cId="2641847031" sldId="2147483650"/>
              <ac:spMk id="8" creationId="{17B24705-F51D-3313-E562-4403E9B0EE39}"/>
            </ac:spMkLst>
          </pc:spChg>
          <pc:spChg chg="add del mod">
            <ac:chgData name="경진 임" userId="bf798bfdad0b57c6" providerId="LiveId" clId="{F7E0AA57-C55C-47A7-9EF3-FA0AFCC8D868}" dt="2023-09-21T06:32:14.380" v="330" actId="478"/>
            <ac:spMkLst>
              <pc:docMk/>
              <pc:sldMasterMk cId="2578939089" sldId="2147483648"/>
              <pc:sldLayoutMk cId="2641847031" sldId="2147483650"/>
              <ac:spMk id="9" creationId="{4E12AD78-8444-25F3-FACF-43281E3D79BE}"/>
            </ac:spMkLst>
          </pc:spChg>
          <pc:spChg chg="add mod">
            <ac:chgData name="경진 임" userId="bf798bfdad0b57c6" providerId="LiveId" clId="{F7E0AA57-C55C-47A7-9EF3-FA0AFCC8D868}" dt="2023-09-21T06:40:06.417" v="504" actId="164"/>
            <ac:spMkLst>
              <pc:docMk/>
              <pc:sldMasterMk cId="2578939089" sldId="2147483648"/>
              <pc:sldLayoutMk cId="2641847031" sldId="2147483650"/>
              <ac:spMk id="10" creationId="{62986FB9-81FA-8989-02D8-B164BA0991E1}"/>
            </ac:spMkLst>
          </pc:spChg>
          <pc:spChg chg="add mod">
            <ac:chgData name="경진 임" userId="bf798bfdad0b57c6" providerId="LiveId" clId="{F7E0AA57-C55C-47A7-9EF3-FA0AFCC8D868}" dt="2023-09-21T06:40:41.827" v="523" actId="1076"/>
            <ac:spMkLst>
              <pc:docMk/>
              <pc:sldMasterMk cId="2578939089" sldId="2147483648"/>
              <pc:sldLayoutMk cId="2641847031" sldId="2147483650"/>
              <ac:spMk id="11" creationId="{13816A5D-7719-8E15-E2A5-77AC79E698B9}"/>
            </ac:spMkLst>
          </pc:spChg>
          <pc:spChg chg="add del mod">
            <ac:chgData name="경진 임" userId="bf798bfdad0b57c6" providerId="LiveId" clId="{F7E0AA57-C55C-47A7-9EF3-FA0AFCC8D868}" dt="2023-09-21T06:40:06.417" v="504" actId="164"/>
            <ac:spMkLst>
              <pc:docMk/>
              <pc:sldMasterMk cId="2578939089" sldId="2147483648"/>
              <pc:sldLayoutMk cId="2641847031" sldId="2147483650"/>
              <ac:spMk id="12" creationId="{64C4E2F4-911F-4E55-7906-88E54214841B}"/>
            </ac:spMkLst>
          </pc:spChg>
          <pc:spChg chg="add mod">
            <ac:chgData name="경진 임" userId="bf798bfdad0b57c6" providerId="LiveId" clId="{F7E0AA57-C55C-47A7-9EF3-FA0AFCC8D868}" dt="2023-09-21T06:40:06.417" v="504" actId="164"/>
            <ac:spMkLst>
              <pc:docMk/>
              <pc:sldMasterMk cId="2578939089" sldId="2147483648"/>
              <pc:sldLayoutMk cId="2641847031" sldId="2147483650"/>
              <ac:spMk id="13" creationId="{5C13D8C2-B7AD-6599-10CB-EE697754AD0E}"/>
            </ac:spMkLst>
          </pc:spChg>
          <pc:spChg chg="add del mod ord">
            <ac:chgData name="경진 임" userId="bf798bfdad0b57c6" providerId="LiveId" clId="{F7E0AA57-C55C-47A7-9EF3-FA0AFCC8D868}" dt="2023-09-21T06:38:18.896" v="480" actId="478"/>
            <ac:spMkLst>
              <pc:docMk/>
              <pc:sldMasterMk cId="2578939089" sldId="2147483648"/>
              <pc:sldLayoutMk cId="2641847031" sldId="2147483650"/>
              <ac:spMk id="14" creationId="{9B829DA7-8BD1-96E4-A002-2A984C6EFC2D}"/>
            </ac:spMkLst>
          </pc:spChg>
          <pc:spChg chg="mod">
            <ac:chgData name="경진 임" userId="bf798bfdad0b57c6" providerId="LiveId" clId="{F7E0AA57-C55C-47A7-9EF3-FA0AFCC8D868}" dt="2023-09-21T06:40:45.892" v="525"/>
            <ac:spMkLst>
              <pc:docMk/>
              <pc:sldMasterMk cId="2578939089" sldId="2147483648"/>
              <pc:sldLayoutMk cId="2641847031" sldId="2147483650"/>
              <ac:spMk id="19" creationId="{2AD938B9-1A65-1ACF-689D-79AA9A6C7DAB}"/>
            </ac:spMkLst>
          </pc:spChg>
          <pc:spChg chg="mod">
            <ac:chgData name="경진 임" userId="bf798bfdad0b57c6" providerId="LiveId" clId="{F7E0AA57-C55C-47A7-9EF3-FA0AFCC8D868}" dt="2023-09-21T06:40:45.892" v="525"/>
            <ac:spMkLst>
              <pc:docMk/>
              <pc:sldMasterMk cId="2578939089" sldId="2147483648"/>
              <pc:sldLayoutMk cId="2641847031" sldId="2147483650"/>
              <ac:spMk id="20" creationId="{D76BE7D0-D508-B476-44D9-FC091C2A347B}"/>
            </ac:spMkLst>
          </pc:spChg>
          <pc:spChg chg="mod">
            <ac:chgData name="경진 임" userId="bf798bfdad0b57c6" providerId="LiveId" clId="{F7E0AA57-C55C-47A7-9EF3-FA0AFCC8D868}" dt="2023-09-21T06:40:45.892" v="525"/>
            <ac:spMkLst>
              <pc:docMk/>
              <pc:sldMasterMk cId="2578939089" sldId="2147483648"/>
              <pc:sldLayoutMk cId="2641847031" sldId="2147483650"/>
              <ac:spMk id="21" creationId="{A09F0B54-8731-F54C-6E31-641073D2F238}"/>
            </ac:spMkLst>
          </pc:spChg>
          <pc:spChg chg="mod">
            <ac:chgData name="경진 임" userId="bf798bfdad0b57c6" providerId="LiveId" clId="{F7E0AA57-C55C-47A7-9EF3-FA0AFCC8D868}" dt="2023-09-21T06:40:45.892" v="525"/>
            <ac:spMkLst>
              <pc:docMk/>
              <pc:sldMasterMk cId="2578939089" sldId="2147483648"/>
              <pc:sldLayoutMk cId="2641847031" sldId="2147483650"/>
              <ac:spMk id="22" creationId="{928500FB-C175-0298-B9B0-DD7D8EE869A8}"/>
            </ac:spMkLst>
          </pc:spChg>
          <pc:spChg chg="mod">
            <ac:chgData name="경진 임" userId="bf798bfdad0b57c6" providerId="LiveId" clId="{F7E0AA57-C55C-47A7-9EF3-FA0AFCC8D868}" dt="2023-09-21T06:51:00.083" v="582" actId="1037"/>
            <ac:spMkLst>
              <pc:docMk/>
              <pc:sldMasterMk cId="2578939089" sldId="2147483648"/>
              <pc:sldLayoutMk cId="2641847031" sldId="2147483650"/>
              <ac:spMk id="23" creationId="{1A51E253-1C42-6E27-90B7-FCF888323DE6}"/>
            </ac:spMkLst>
          </pc:spChg>
          <pc:spChg chg="mod">
            <ac:chgData name="경진 임" userId="bf798bfdad0b57c6" providerId="LiveId" clId="{F7E0AA57-C55C-47A7-9EF3-FA0AFCC8D868}" dt="2023-09-21T06:51:00.083" v="582" actId="1037"/>
            <ac:spMkLst>
              <pc:docMk/>
              <pc:sldMasterMk cId="2578939089" sldId="2147483648"/>
              <pc:sldLayoutMk cId="2641847031" sldId="2147483650"/>
              <ac:spMk id="24" creationId="{016A096B-83DF-1F1E-961D-DAA3139E3DD3}"/>
            </ac:spMkLst>
          </pc:spChg>
          <pc:grpChg chg="add del mod">
            <ac:chgData name="경진 임" userId="bf798bfdad0b57c6" providerId="LiveId" clId="{F7E0AA57-C55C-47A7-9EF3-FA0AFCC8D868}" dt="2023-09-21T06:40:45.722" v="524" actId="478"/>
            <ac:grpSpMkLst>
              <pc:docMk/>
              <pc:sldMasterMk cId="2578939089" sldId="2147483648"/>
              <pc:sldLayoutMk cId="2641847031" sldId="2147483650"/>
              <ac:grpSpMk id="16" creationId="{A670CFC3-A3E0-771C-9FF1-90FF9C2376B2}"/>
            </ac:grpSpMkLst>
          </pc:grpChg>
          <pc:grpChg chg="add mod ord">
            <ac:chgData name="경진 임" userId="bf798bfdad0b57c6" providerId="LiveId" clId="{F7E0AA57-C55C-47A7-9EF3-FA0AFCC8D868}" dt="2023-09-21T06:43:32.357" v="577" actId="553"/>
            <ac:grpSpMkLst>
              <pc:docMk/>
              <pc:sldMasterMk cId="2578939089" sldId="2147483648"/>
              <pc:sldLayoutMk cId="2641847031" sldId="2147483650"/>
              <ac:grpSpMk id="17" creationId="{2E94F4C6-0975-8CDF-63DB-97A00D413B20}"/>
            </ac:grpSpMkLst>
          </pc:grpChg>
          <pc:picChg chg="del mod">
            <ac:chgData name="경진 임" userId="bf798bfdad0b57c6" providerId="LiveId" clId="{F7E0AA57-C55C-47A7-9EF3-FA0AFCC8D868}" dt="2023-09-21T06:34:00.598" v="374" actId="478"/>
            <ac:picMkLst>
              <pc:docMk/>
              <pc:sldMasterMk cId="2578939089" sldId="2147483648"/>
              <pc:sldLayoutMk cId="2641847031" sldId="2147483650"/>
              <ac:picMk id="18" creationId="{6E717F0E-3F1C-907A-4631-280EA77BA272}"/>
            </ac:picMkLst>
          </pc:picChg>
        </pc:sldLayoutChg>
        <pc:sldLayoutChg chg="addSp delSp modSp mod">
          <pc:chgData name="경진 임" userId="bf798bfdad0b57c6" providerId="LiveId" clId="{F7E0AA57-C55C-47A7-9EF3-FA0AFCC8D868}" dt="2023-09-21T06:52:18.840" v="589" actId="167"/>
          <pc:sldLayoutMkLst>
            <pc:docMk/>
            <pc:sldMasterMk cId="2578939089" sldId="2147483648"/>
            <pc:sldLayoutMk cId="2944555100" sldId="2147483651"/>
          </pc:sldLayoutMkLst>
          <pc:spChg chg="add mod">
            <ac:chgData name="경진 임" userId="bf798bfdad0b57c6" providerId="LiveId" clId="{F7E0AA57-C55C-47A7-9EF3-FA0AFCC8D868}" dt="2023-09-21T06:39:05.253" v="493" actId="164"/>
            <ac:spMkLst>
              <pc:docMk/>
              <pc:sldMasterMk cId="2578939089" sldId="2147483648"/>
              <pc:sldLayoutMk cId="2944555100" sldId="2147483651"/>
              <ac:spMk id="2" creationId="{AFDB575F-4A51-4D81-FDC8-5F9B0FD66B1A}"/>
            </ac:spMkLst>
          </pc:spChg>
          <pc:spChg chg="del">
            <ac:chgData name="경진 임" userId="bf798bfdad0b57c6" providerId="LiveId" clId="{F7E0AA57-C55C-47A7-9EF3-FA0AFCC8D868}" dt="2023-09-21T06:38:24.218" v="481" actId="478"/>
            <ac:spMkLst>
              <pc:docMk/>
              <pc:sldMasterMk cId="2578939089" sldId="2147483648"/>
              <pc:sldLayoutMk cId="2944555100" sldId="2147483651"/>
              <ac:spMk id="5" creationId="{A0824B54-EA0C-9B67-8DF0-83FC6A86CD83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5" creationId="{E22847FE-A0B8-2BDA-F6FF-24FD7DEC5CDC}"/>
            </ac:spMkLst>
          </pc:spChg>
          <pc:spChg chg="add mod">
            <ac:chgData name="경진 임" userId="bf798bfdad0b57c6" providerId="LiveId" clId="{F7E0AA57-C55C-47A7-9EF3-FA0AFCC8D868}" dt="2023-09-21T06:39:05.253" v="493" actId="164"/>
            <ac:spMkLst>
              <pc:docMk/>
              <pc:sldMasterMk cId="2578939089" sldId="2147483648"/>
              <pc:sldLayoutMk cId="2944555100" sldId="2147483651"/>
              <ac:spMk id="6" creationId="{131F5F70-420D-8716-891E-262F19033403}"/>
            </ac:spMkLst>
          </pc:spChg>
          <pc:spChg chg="add mod">
            <ac:chgData name="경진 임" userId="bf798bfdad0b57c6" providerId="LiveId" clId="{F7E0AA57-C55C-47A7-9EF3-FA0AFCC8D868}" dt="2023-09-21T06:39:05.253" v="493" actId="164"/>
            <ac:spMkLst>
              <pc:docMk/>
              <pc:sldMasterMk cId="2578939089" sldId="2147483648"/>
              <pc:sldLayoutMk cId="2944555100" sldId="2147483651"/>
              <ac:spMk id="7" creationId="{422D3F28-0047-0872-21C4-BCEE4F11D012}"/>
            </ac:spMkLst>
          </pc:spChg>
          <pc:spChg chg="add mod">
            <ac:chgData name="경진 임" userId="bf798bfdad0b57c6" providerId="LiveId" clId="{F7E0AA57-C55C-47A7-9EF3-FA0AFCC8D868}" dt="2023-09-21T06:40:38.587" v="522" actId="1076"/>
            <ac:spMkLst>
              <pc:docMk/>
              <pc:sldMasterMk cId="2578939089" sldId="2147483648"/>
              <pc:sldLayoutMk cId="2944555100" sldId="2147483651"/>
              <ac:spMk id="8" creationId="{27468DEA-B928-49CF-C59B-6D92E12C02CF}"/>
            </ac:spMkLst>
          </pc:spChg>
          <pc:spChg chg="add mod">
            <ac:chgData name="경진 임" userId="bf798bfdad0b57c6" providerId="LiveId" clId="{F7E0AA57-C55C-47A7-9EF3-FA0AFCC8D868}" dt="2023-09-21T06:39:05.253" v="493" actId="164"/>
            <ac:spMkLst>
              <pc:docMk/>
              <pc:sldMasterMk cId="2578939089" sldId="2147483648"/>
              <pc:sldLayoutMk cId="2944555100" sldId="2147483651"/>
              <ac:spMk id="9" creationId="{AAD24F2F-63EE-926D-ABD3-DF414342FFD8}"/>
            </ac:spMkLst>
          </pc:spChg>
          <pc:spChg chg="add mod">
            <ac:chgData name="경진 임" userId="bf798bfdad0b57c6" providerId="LiveId" clId="{F7E0AA57-C55C-47A7-9EF3-FA0AFCC8D868}" dt="2023-09-21T06:39:05.253" v="493" actId="164"/>
            <ac:spMkLst>
              <pc:docMk/>
              <pc:sldMasterMk cId="2578939089" sldId="2147483648"/>
              <pc:sldLayoutMk cId="2944555100" sldId="2147483651"/>
              <ac:spMk id="10" creationId="{8205C3FE-DB19-B0F5-38FE-CAB0F5996C7E}"/>
            </ac:spMkLst>
          </pc:spChg>
          <pc:spChg chg="add mod">
            <ac:chgData name="경진 임" userId="bf798bfdad0b57c6" providerId="LiveId" clId="{F7E0AA57-C55C-47A7-9EF3-FA0AFCC8D868}" dt="2023-09-21T06:38:36.937" v="484"/>
            <ac:spMkLst>
              <pc:docMk/>
              <pc:sldMasterMk cId="2578939089" sldId="2147483648"/>
              <pc:sldLayoutMk cId="2944555100" sldId="2147483651"/>
              <ac:spMk id="11" creationId="{CE16A975-9C43-E5D9-D678-4367DF690E39}"/>
            </ac:spMkLst>
          </pc:spChg>
          <pc:spChg chg="add mod">
            <ac:chgData name="경진 임" userId="bf798bfdad0b57c6" providerId="LiveId" clId="{F7E0AA57-C55C-47A7-9EF3-FA0AFCC8D868}" dt="2023-09-21T06:38:57.290" v="491" actId="1036"/>
            <ac:spMkLst>
              <pc:docMk/>
              <pc:sldMasterMk cId="2578939089" sldId="2147483648"/>
              <pc:sldLayoutMk cId="2944555100" sldId="2147483651"/>
              <ac:spMk id="12" creationId="{6DE22091-FCFD-1F41-8FDD-7619B307454F}"/>
            </ac:spMkLst>
          </pc:spChg>
          <pc:spChg chg="add mod">
            <ac:chgData name="경진 임" userId="bf798bfdad0b57c6" providerId="LiveId" clId="{F7E0AA57-C55C-47A7-9EF3-FA0AFCC8D868}" dt="2023-09-21T06:38:54.014" v="490" actId="1036"/>
            <ac:spMkLst>
              <pc:docMk/>
              <pc:sldMasterMk cId="2578939089" sldId="2147483648"/>
              <pc:sldLayoutMk cId="2944555100" sldId="2147483651"/>
              <ac:spMk id="13" creationId="{E708437F-7309-F7C0-33C6-C7856C2755F3}"/>
            </ac:spMkLst>
          </pc:spChg>
          <pc:spChg chg="add mod">
            <ac:chgData name="경진 임" userId="bf798bfdad0b57c6" providerId="LiveId" clId="{F7E0AA57-C55C-47A7-9EF3-FA0AFCC8D868}" dt="2023-09-21T06:38:59.522" v="492" actId="1036"/>
            <ac:spMkLst>
              <pc:docMk/>
              <pc:sldMasterMk cId="2578939089" sldId="2147483648"/>
              <pc:sldLayoutMk cId="2944555100" sldId="2147483651"/>
              <ac:spMk id="14" creationId="{4B6A5D41-A2A1-3E71-13F1-B342B8F76544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17" creationId="{6B6FD0C8-1A9B-EBD6-DB88-2788D5528C96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18" creationId="{EA312788-9850-AF7E-DDA7-1D6F47DF9434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19" creationId="{85B833EC-C98A-1E45-EDF3-026A467809C1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20" creationId="{BCBD9E04-4FF3-7508-6B79-ABAC7AAF4D1E}"/>
            </ac:spMkLst>
          </pc:spChg>
          <pc:spChg chg="mod">
            <ac:chgData name="경진 임" userId="bf798bfdad0b57c6" providerId="LiveId" clId="{F7E0AA57-C55C-47A7-9EF3-FA0AFCC8D868}" dt="2023-09-21T06:52:17.068" v="588"/>
            <ac:spMkLst>
              <pc:docMk/>
              <pc:sldMasterMk cId="2578939089" sldId="2147483648"/>
              <pc:sldLayoutMk cId="2944555100" sldId="2147483651"/>
              <ac:spMk id="21" creationId="{68CE05CF-3875-8A28-A191-1ECDA9C39323}"/>
            </ac:spMkLst>
          </pc:spChg>
          <pc:grpChg chg="add mod ord">
            <ac:chgData name="경진 임" userId="bf798bfdad0b57c6" providerId="LiveId" clId="{F7E0AA57-C55C-47A7-9EF3-FA0AFCC8D868}" dt="2023-09-21T06:52:18.840" v="589" actId="167"/>
            <ac:grpSpMkLst>
              <pc:docMk/>
              <pc:sldMasterMk cId="2578939089" sldId="2147483648"/>
              <pc:sldLayoutMk cId="2944555100" sldId="2147483651"/>
              <ac:grpSpMk id="3" creationId="{4D001D16-D81F-7DB3-F2E2-8FA2E633A9BE}"/>
            </ac:grpSpMkLst>
          </pc:grpChg>
          <pc:grpChg chg="add mod">
            <ac:chgData name="경진 임" userId="bf798bfdad0b57c6" providerId="LiveId" clId="{F7E0AA57-C55C-47A7-9EF3-FA0AFCC8D868}" dt="2023-09-21T06:43:48.230" v="579" actId="552"/>
            <ac:grpSpMkLst>
              <pc:docMk/>
              <pc:sldMasterMk cId="2578939089" sldId="2147483648"/>
              <pc:sldLayoutMk cId="2944555100" sldId="2147483651"/>
              <ac:grpSpMk id="15" creationId="{E72424BD-ECBD-D21A-7FD2-63D458BCDDC5}"/>
            </ac:grpSpMkLst>
          </pc:grpChg>
          <pc:grpChg chg="add del mod ord">
            <ac:chgData name="경진 임" userId="bf798bfdad0b57c6" providerId="LiveId" clId="{F7E0AA57-C55C-47A7-9EF3-FA0AFCC8D868}" dt="2023-09-21T06:52:16.768" v="587" actId="478"/>
            <ac:grpSpMkLst>
              <pc:docMk/>
              <pc:sldMasterMk cId="2578939089" sldId="2147483648"/>
              <pc:sldLayoutMk cId="2944555100" sldId="2147483651"/>
              <ac:grpSpMk id="16" creationId="{2CD87260-552C-997E-8A0D-BE0ECE599BE7}"/>
            </ac:grpSpMkLst>
          </pc:grpChg>
          <pc:picChg chg="del mod">
            <ac:chgData name="경진 임" userId="bf798bfdad0b57c6" providerId="LiveId" clId="{F7E0AA57-C55C-47A7-9EF3-FA0AFCC8D868}" dt="2023-09-21T06:38:29.327" v="482" actId="478"/>
            <ac:picMkLst>
              <pc:docMk/>
              <pc:sldMasterMk cId="2578939089" sldId="2147483648"/>
              <pc:sldLayoutMk cId="2944555100" sldId="2147483651"/>
              <ac:picMk id="3" creationId="{63D7727C-5382-6A04-B982-D597C55E6242}"/>
            </ac:picMkLst>
          </pc:picChg>
        </pc:sldLayoutChg>
        <pc:sldLayoutChg chg="addSp delSp modSp mod">
          <pc:chgData name="경진 임" userId="bf798bfdad0b57c6" providerId="LiveId" clId="{F7E0AA57-C55C-47A7-9EF3-FA0AFCC8D868}" dt="2023-09-21T06:43:51.703" v="580" actId="552"/>
          <pc:sldLayoutMkLst>
            <pc:docMk/>
            <pc:sldMasterMk cId="2578939089" sldId="2147483648"/>
            <pc:sldLayoutMk cId="21685317" sldId="2147483660"/>
          </pc:sldLayoutMkLst>
          <pc:spChg chg="del mod">
            <ac:chgData name="경진 임" userId="bf798bfdad0b57c6" providerId="LiveId" clId="{F7E0AA57-C55C-47A7-9EF3-FA0AFCC8D868}" dt="2023-09-21T06:40:28.039" v="519" actId="478"/>
            <ac:spMkLst>
              <pc:docMk/>
              <pc:sldMasterMk cId="2578939089" sldId="2147483648"/>
              <pc:sldLayoutMk cId="21685317" sldId="2147483660"/>
              <ac:spMk id="3" creationId="{9A55BF12-4888-7834-D12E-E4756E4B232F}"/>
            </ac:spMkLst>
          </pc:spChg>
          <pc:spChg chg="mod">
            <ac:chgData name="경진 임" userId="bf798bfdad0b57c6" providerId="LiveId" clId="{F7E0AA57-C55C-47A7-9EF3-FA0AFCC8D868}" dt="2023-09-21T06:40:10.831" v="505"/>
            <ac:spMkLst>
              <pc:docMk/>
              <pc:sldMasterMk cId="2578939089" sldId="2147483648"/>
              <pc:sldLayoutMk cId="21685317" sldId="2147483660"/>
              <ac:spMk id="4" creationId="{6C46FB90-8738-427B-E81C-B812D15EE2B3}"/>
            </ac:spMkLst>
          </pc:spChg>
          <pc:spChg chg="mod">
            <ac:chgData name="경진 임" userId="bf798bfdad0b57c6" providerId="LiveId" clId="{F7E0AA57-C55C-47A7-9EF3-FA0AFCC8D868}" dt="2023-09-21T06:40:33.786" v="521" actId="14100"/>
            <ac:spMkLst>
              <pc:docMk/>
              <pc:sldMasterMk cId="2578939089" sldId="2147483648"/>
              <pc:sldLayoutMk cId="21685317" sldId="2147483660"/>
              <ac:spMk id="5" creationId="{62C69FD1-76D3-62B0-AAA8-1EA1F35B4EA2}"/>
            </ac:spMkLst>
          </pc:spChg>
          <pc:spChg chg="mod">
            <ac:chgData name="경진 임" userId="bf798bfdad0b57c6" providerId="LiveId" clId="{F7E0AA57-C55C-47A7-9EF3-FA0AFCC8D868}" dt="2023-09-21T06:40:30.163" v="520" actId="1076"/>
            <ac:spMkLst>
              <pc:docMk/>
              <pc:sldMasterMk cId="2578939089" sldId="2147483648"/>
              <pc:sldLayoutMk cId="21685317" sldId="2147483660"/>
              <ac:spMk id="6" creationId="{EDC3488B-40DD-02EF-9523-0AA71BA3F8FE}"/>
            </ac:spMkLst>
          </pc:spChg>
          <pc:spChg chg="del mod">
            <ac:chgData name="경진 임" userId="bf798bfdad0b57c6" providerId="LiveId" clId="{F7E0AA57-C55C-47A7-9EF3-FA0AFCC8D868}" dt="2023-09-21T06:40:14.372" v="508" actId="478"/>
            <ac:spMkLst>
              <pc:docMk/>
              <pc:sldMasterMk cId="2578939089" sldId="2147483648"/>
              <pc:sldLayoutMk cId="21685317" sldId="2147483660"/>
              <ac:spMk id="7" creationId="{6F547145-4625-A19D-7EEA-509366175356}"/>
            </ac:spMkLst>
          </pc:spChg>
          <pc:spChg chg="del mod">
            <ac:chgData name="경진 임" userId="bf798bfdad0b57c6" providerId="LiveId" clId="{F7E0AA57-C55C-47A7-9EF3-FA0AFCC8D868}" dt="2023-09-21T06:40:13.344" v="507" actId="478"/>
            <ac:spMkLst>
              <pc:docMk/>
              <pc:sldMasterMk cId="2578939089" sldId="2147483648"/>
              <pc:sldLayoutMk cId="21685317" sldId="2147483660"/>
              <ac:spMk id="8" creationId="{C94D2385-22AB-1F0B-FB66-C4845D23A211}"/>
            </ac:spMkLst>
          </pc:spChg>
          <pc:spChg chg="add mod">
            <ac:chgData name="경진 임" userId="bf798bfdad0b57c6" providerId="LiveId" clId="{F7E0AA57-C55C-47A7-9EF3-FA0AFCC8D868}" dt="2023-09-21T06:42:15.560" v="571" actId="1035"/>
            <ac:spMkLst>
              <pc:docMk/>
              <pc:sldMasterMk cId="2578939089" sldId="2147483648"/>
              <pc:sldLayoutMk cId="21685317" sldId="2147483660"/>
              <ac:spMk id="9" creationId="{E17BA038-0C99-235F-C4A6-F8C70490698A}"/>
            </ac:spMkLst>
          </pc:spChg>
          <pc:spChg chg="mod">
            <ac:chgData name="경진 임" userId="bf798bfdad0b57c6" providerId="LiveId" clId="{F7E0AA57-C55C-47A7-9EF3-FA0AFCC8D868}" dt="2023-09-21T06:41:47.511" v="554" actId="1076"/>
            <ac:spMkLst>
              <pc:docMk/>
              <pc:sldMasterMk cId="2578939089" sldId="2147483648"/>
              <pc:sldLayoutMk cId="21685317" sldId="2147483660"/>
              <ac:spMk id="11" creationId="{62AE0B3B-7120-62D3-BDB4-1ACD704DB3E1}"/>
            </ac:spMkLst>
          </pc:spChg>
          <pc:spChg chg="del mod">
            <ac:chgData name="경진 임" userId="bf798bfdad0b57c6" providerId="LiveId" clId="{F7E0AA57-C55C-47A7-9EF3-FA0AFCC8D868}" dt="2023-09-21T06:41:38.432" v="549" actId="478"/>
            <ac:spMkLst>
              <pc:docMk/>
              <pc:sldMasterMk cId="2578939089" sldId="2147483648"/>
              <pc:sldLayoutMk cId="21685317" sldId="2147483660"/>
              <ac:spMk id="12" creationId="{32AD34BF-DBE3-06E3-81E1-B8E7FD6BABCD}"/>
            </ac:spMkLst>
          </pc:spChg>
          <pc:spChg chg="del mod">
            <ac:chgData name="경진 임" userId="bf798bfdad0b57c6" providerId="LiveId" clId="{F7E0AA57-C55C-47A7-9EF3-FA0AFCC8D868}" dt="2023-09-21T06:41:33.946" v="545" actId="478"/>
            <ac:spMkLst>
              <pc:docMk/>
              <pc:sldMasterMk cId="2578939089" sldId="2147483648"/>
              <pc:sldLayoutMk cId="21685317" sldId="2147483660"/>
              <ac:spMk id="13" creationId="{86EB7F97-4A99-DA53-8584-73547EF2B6DE}"/>
            </ac:spMkLst>
          </pc:spChg>
          <pc:spChg chg="del mod">
            <ac:chgData name="경진 임" userId="bf798bfdad0b57c6" providerId="LiveId" clId="{F7E0AA57-C55C-47A7-9EF3-FA0AFCC8D868}" dt="2023-09-21T06:41:36.829" v="548" actId="478"/>
            <ac:spMkLst>
              <pc:docMk/>
              <pc:sldMasterMk cId="2578939089" sldId="2147483648"/>
              <pc:sldLayoutMk cId="21685317" sldId="2147483660"/>
              <ac:spMk id="14" creationId="{C4AC53A2-7472-8AE1-3D62-70697959713F}"/>
            </ac:spMkLst>
          </pc:spChg>
          <pc:spChg chg="mod">
            <ac:chgData name="경진 임" userId="bf798bfdad0b57c6" providerId="LiveId" clId="{F7E0AA57-C55C-47A7-9EF3-FA0AFCC8D868}" dt="2023-09-21T06:41:26.447" v="541"/>
            <ac:spMkLst>
              <pc:docMk/>
              <pc:sldMasterMk cId="2578939089" sldId="2147483648"/>
              <pc:sldLayoutMk cId="21685317" sldId="2147483660"/>
              <ac:spMk id="16" creationId="{7DD3FD7F-3BD9-83CE-CA36-37C97BFFCD67}"/>
            </ac:spMkLst>
          </pc:spChg>
          <pc:spChg chg="mod">
            <ac:chgData name="경진 임" userId="bf798bfdad0b57c6" providerId="LiveId" clId="{F7E0AA57-C55C-47A7-9EF3-FA0AFCC8D868}" dt="2023-09-21T06:41:45.409" v="553" actId="1076"/>
            <ac:spMkLst>
              <pc:docMk/>
              <pc:sldMasterMk cId="2578939089" sldId="2147483648"/>
              <pc:sldLayoutMk cId="21685317" sldId="2147483660"/>
              <ac:spMk id="17" creationId="{12B8D4CB-359C-2F60-0CB3-42571C1F8A68}"/>
            </ac:spMkLst>
          </pc:spChg>
          <pc:grpChg chg="add mod">
            <ac:chgData name="경진 임" userId="bf798bfdad0b57c6" providerId="LiveId" clId="{F7E0AA57-C55C-47A7-9EF3-FA0AFCC8D868}" dt="2023-09-21T06:41:31.190" v="543" actId="164"/>
            <ac:grpSpMkLst>
              <pc:docMk/>
              <pc:sldMasterMk cId="2578939089" sldId="2147483648"/>
              <pc:sldLayoutMk cId="21685317" sldId="2147483660"/>
              <ac:grpSpMk id="2" creationId="{7DC76577-0CBE-CB0F-7B21-1CB92B97E516}"/>
            </ac:grpSpMkLst>
          </pc:grpChg>
          <pc:grpChg chg="add del mod">
            <ac:chgData name="경진 임" userId="bf798bfdad0b57c6" providerId="LiveId" clId="{F7E0AA57-C55C-47A7-9EF3-FA0AFCC8D868}" dt="2023-09-21T06:43:37.435" v="578" actId="554"/>
            <ac:grpSpMkLst>
              <pc:docMk/>
              <pc:sldMasterMk cId="2578939089" sldId="2147483648"/>
              <pc:sldLayoutMk cId="21685317" sldId="2147483660"/>
              <ac:grpSpMk id="10" creationId="{338B6168-F28D-1B8F-C3F6-3D45EEE8B550}"/>
            </ac:grpSpMkLst>
          </pc:grpChg>
          <pc:grpChg chg="add mod">
            <ac:chgData name="경진 임" userId="bf798bfdad0b57c6" providerId="LiveId" clId="{F7E0AA57-C55C-47A7-9EF3-FA0AFCC8D868}" dt="2023-09-21T06:43:51.703" v="580" actId="552"/>
            <ac:grpSpMkLst>
              <pc:docMk/>
              <pc:sldMasterMk cId="2578939089" sldId="2147483648"/>
              <pc:sldLayoutMk cId="21685317" sldId="2147483660"/>
              <ac:grpSpMk id="20" creationId="{53DCCEA8-9655-83B9-19DB-8F8F10F016B3}"/>
            </ac:grpSpMkLst>
          </pc:grpChg>
          <pc:picChg chg="del mod">
            <ac:chgData name="경진 임" userId="bf798bfdad0b57c6" providerId="LiveId" clId="{F7E0AA57-C55C-47A7-9EF3-FA0AFCC8D868}" dt="2023-09-21T06:41:48.870" v="555" actId="478"/>
            <ac:picMkLst>
              <pc:docMk/>
              <pc:sldMasterMk cId="2578939089" sldId="2147483648"/>
              <pc:sldLayoutMk cId="21685317" sldId="2147483660"/>
              <ac:picMk id="15" creationId="{D436CA7D-6837-C116-7705-AC1E36EDBF4A}"/>
            </ac:picMkLst>
          </pc:picChg>
        </pc:sldLayoutChg>
      </pc:sldMasterChg>
    </pc:docChg>
  </pc:docChgLst>
  <pc:docChgLst>
    <pc:chgData name="민아 한" userId="fe3bfa783f9e03db" providerId="LiveId" clId="{834C69DF-6A7B-440B-A8E5-1D170093C46B}"/>
    <pc:docChg chg="undo custSel modMainMaster">
      <pc:chgData name="민아 한" userId="fe3bfa783f9e03db" providerId="LiveId" clId="{834C69DF-6A7B-440B-A8E5-1D170093C46B}" dt="2024-06-19T08:32:33.901" v="6" actId="478"/>
      <pc:docMkLst>
        <pc:docMk/>
      </pc:docMkLst>
      <pc:sldMasterChg chg="addSp delSp modSp mod">
        <pc:chgData name="민아 한" userId="fe3bfa783f9e03db" providerId="LiveId" clId="{834C69DF-6A7B-440B-A8E5-1D170093C46B}" dt="2024-06-19T08:32:33.901" v="6" actId="478"/>
        <pc:sldMasterMkLst>
          <pc:docMk/>
          <pc:sldMasterMk cId="2578939089" sldId="2147483648"/>
        </pc:sldMasterMkLst>
        <pc:picChg chg="add del mod">
          <ac:chgData name="민아 한" userId="fe3bfa783f9e03db" providerId="LiveId" clId="{834C69DF-6A7B-440B-A8E5-1D170093C46B}" dt="2024-06-19T08:32:33.901" v="6" actId="478"/>
          <ac:picMkLst>
            <pc:docMk/>
            <pc:sldMasterMk cId="2578939089" sldId="2147483648"/>
            <ac:picMk id="8" creationId="{AC995C12-189B-C044-4217-C6514CB11B8C}"/>
          </ac:picMkLst>
        </pc:picChg>
        <pc:picChg chg="add del mod">
          <ac:chgData name="민아 한" userId="fe3bfa783f9e03db" providerId="LiveId" clId="{834C69DF-6A7B-440B-A8E5-1D170093C46B}" dt="2024-06-19T08:32:33.901" v="6" actId="478"/>
          <ac:picMkLst>
            <pc:docMk/>
            <pc:sldMasterMk cId="2578939089" sldId="2147483648"/>
            <ac:picMk id="10" creationId="{8C707D38-E389-22FF-7A7A-D75CA7BC6934}"/>
          </ac:picMkLst>
        </pc:picChg>
        <pc:picChg chg="add del">
          <ac:chgData name="민아 한" userId="fe3bfa783f9e03db" providerId="LiveId" clId="{834C69DF-6A7B-440B-A8E5-1D170093C46B}" dt="2024-06-19T08:32:26.813" v="5" actId="22"/>
          <ac:picMkLst>
            <pc:docMk/>
            <pc:sldMasterMk cId="2578939089" sldId="2147483648"/>
            <ac:picMk id="12" creationId="{0A09C3E2-D0F5-2303-E76D-9E25A59148F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C5F3847-0702-4785-B244-119A3EF2D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D849F2A-6919-7BBF-BDA8-CE3E611BA2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CC91-A7AF-49C3-AD37-C631AD526063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090D8A-37A2-4256-62A8-122972B1CD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6FCA66-B8BC-5F5C-3F9F-1392AA7151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4E92-B920-48CA-95E0-215E751D71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0817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C15A-5083-4D34-A9C0-1E9402ADF51D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86087-DB01-4450-A733-DC81EED3A7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3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ABA543-C584-4E33-9A04-E032CD02FF95}"/>
              </a:ext>
            </a:extLst>
          </p:cNvPr>
          <p:cNvSpPr txBox="1"/>
          <p:nvPr/>
        </p:nvSpPr>
        <p:spPr>
          <a:xfrm>
            <a:off x="419100" y="583168"/>
            <a:ext cx="195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atin typeface="Arial Nova" panose="020B0504020202020204" pitchFamily="34" charset="0"/>
              </a:rPr>
              <a:t>Main colors:</a:t>
            </a:r>
            <a:endParaRPr lang="ko-KR" altLang="en-US" sz="2400" b="1"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10665-CABB-D8DD-A96D-B4233E6D0578}"/>
              </a:ext>
            </a:extLst>
          </p:cNvPr>
          <p:cNvSpPr txBox="1"/>
          <p:nvPr/>
        </p:nvSpPr>
        <p:spPr>
          <a:xfrm>
            <a:off x="419100" y="1388360"/>
            <a:ext cx="386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atin typeface="Arial Nova" panose="020B0504020202020204" pitchFamily="34" charset="0"/>
              </a:rPr>
              <a:t>Title font: Arial Nova Bold</a:t>
            </a:r>
            <a:endParaRPr lang="ko-KR" altLang="en-US" sz="2400" b="1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31B6C-C88C-0835-A9F5-708CEA1726FD}"/>
              </a:ext>
            </a:extLst>
          </p:cNvPr>
          <p:cNvSpPr txBox="1"/>
          <p:nvPr/>
        </p:nvSpPr>
        <p:spPr>
          <a:xfrm>
            <a:off x="419100" y="2166877"/>
            <a:ext cx="412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>
                <a:latin typeface="Arial Nova" panose="020B0504020202020204" pitchFamily="34" charset="0"/>
              </a:rPr>
              <a:t>Content font: </a:t>
            </a:r>
            <a:r>
              <a:rPr lang="en-US" altLang="ko-KR" sz="2400" b="0">
                <a:latin typeface="Arial Nova Cond" panose="020B0506020202020204" pitchFamily="34" charset="0"/>
              </a:rPr>
              <a:t>Arial Nova Cond</a:t>
            </a:r>
            <a:endParaRPr lang="ko-KR" altLang="en-US" sz="2400" b="0">
              <a:latin typeface="Arial Nova Cond" panose="020B0506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667F558-FF77-EE3D-54C6-626531FDBF51}"/>
              </a:ext>
            </a:extLst>
          </p:cNvPr>
          <p:cNvSpPr/>
          <p:nvPr/>
        </p:nvSpPr>
        <p:spPr>
          <a:xfrm>
            <a:off x="2376111" y="583168"/>
            <a:ext cx="514613" cy="514612"/>
          </a:xfrm>
          <a:prstGeom prst="rect">
            <a:avLst/>
          </a:prstGeom>
          <a:solidFill>
            <a:srgbClr val="582689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38F705-1629-6660-FC0D-484BCD7395CD}"/>
              </a:ext>
            </a:extLst>
          </p:cNvPr>
          <p:cNvSpPr/>
          <p:nvPr/>
        </p:nvSpPr>
        <p:spPr>
          <a:xfrm>
            <a:off x="2890724" y="583168"/>
            <a:ext cx="514613" cy="514612"/>
          </a:xfrm>
          <a:prstGeom prst="rect">
            <a:avLst/>
          </a:prstGeom>
          <a:solidFill>
            <a:srgbClr val="BB1577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B8AA1EF-B86E-3BDF-814E-2F44D4C08498}"/>
              </a:ext>
            </a:extLst>
          </p:cNvPr>
          <p:cNvSpPr/>
          <p:nvPr/>
        </p:nvSpPr>
        <p:spPr>
          <a:xfrm>
            <a:off x="3405336" y="583168"/>
            <a:ext cx="514613" cy="514612"/>
          </a:xfrm>
          <a:prstGeom prst="rect">
            <a:avLst/>
          </a:prstGeom>
          <a:solidFill>
            <a:srgbClr val="00A8D5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5847FEF-6438-50C2-4544-FA22C7320676}"/>
              </a:ext>
            </a:extLst>
          </p:cNvPr>
          <p:cNvSpPr/>
          <p:nvPr/>
        </p:nvSpPr>
        <p:spPr>
          <a:xfrm>
            <a:off x="4434561" y="583168"/>
            <a:ext cx="514613" cy="514612"/>
          </a:xfrm>
          <a:prstGeom prst="rect">
            <a:avLst/>
          </a:prstGeom>
          <a:solidFill>
            <a:srgbClr val="F4BE1E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E1A7DA-716C-772A-1C3A-42CA3C8575FC}"/>
              </a:ext>
            </a:extLst>
          </p:cNvPr>
          <p:cNvSpPr/>
          <p:nvPr userDrawn="1"/>
        </p:nvSpPr>
        <p:spPr>
          <a:xfrm>
            <a:off x="3919949" y="583168"/>
            <a:ext cx="514613" cy="51461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2170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2A9F94F7-9F82-FDE8-B99E-D4166538D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b="40517"/>
          <a:stretch/>
        </p:blipFill>
        <p:spPr>
          <a:xfrm>
            <a:off x="256854" y="114999"/>
            <a:ext cx="3222089" cy="101847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AEB3EC6A-B900-DBB4-66CB-55194C026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8433" y="-8546"/>
            <a:ext cx="4942113" cy="5566472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0F543715-350A-1A03-FEF9-376CED87BC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-8546" y="4571021"/>
            <a:ext cx="22955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8">
            <a:extLst>
              <a:ext uri="{FF2B5EF4-FFF2-40B4-BE49-F238E27FC236}">
                <a16:creationId xmlns:a16="http://schemas.microsoft.com/office/drawing/2014/main" id="{04C49E56-70CC-A935-800F-1EDC9CDFF29C}"/>
              </a:ext>
            </a:extLst>
          </p:cNvPr>
          <p:cNvSpPr txBox="1">
            <a:spLocks/>
          </p:cNvSpPr>
          <p:nvPr userDrawn="1"/>
        </p:nvSpPr>
        <p:spPr>
          <a:xfrm>
            <a:off x="11487149" y="648106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C8264-AAFC-4809-91D1-90160BA3105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" name="그림 1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58BBD7B2-04F3-C71A-C133-67F819F22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b="40517"/>
          <a:stretch/>
        </p:blipFill>
        <p:spPr>
          <a:xfrm>
            <a:off x="256854" y="114999"/>
            <a:ext cx="3222089" cy="1018476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0E8155E3-B007-BF4F-D9ED-254DB7555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555"/>
          <a:stretch/>
        </p:blipFill>
        <p:spPr>
          <a:xfrm>
            <a:off x="7258433" y="-8546"/>
            <a:ext cx="4942113" cy="241832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2AFC0E-BF49-7653-44AC-B4B67D5C1039}"/>
              </a:ext>
            </a:extLst>
          </p:cNvPr>
          <p:cNvSpPr/>
          <p:nvPr userDrawn="1"/>
        </p:nvSpPr>
        <p:spPr>
          <a:xfrm>
            <a:off x="0" y="6692870"/>
            <a:ext cx="11628000" cy="45719"/>
          </a:xfrm>
          <a:prstGeom prst="rect">
            <a:avLst/>
          </a:prstGeom>
          <a:gradFill flip="none" rotWithShape="1">
            <a:gsLst>
              <a:gs pos="0">
                <a:srgbClr val="BB1577"/>
              </a:gs>
              <a:gs pos="71000">
                <a:srgbClr val="00A8D5"/>
              </a:gs>
              <a:gs pos="100000">
                <a:srgbClr val="58268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8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5FAC65BB-769A-EC20-7ECA-C0B5B7F81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b="40517"/>
          <a:stretch/>
        </p:blipFill>
        <p:spPr>
          <a:xfrm>
            <a:off x="256854" y="114999"/>
            <a:ext cx="3222089" cy="1018476"/>
          </a:xfrm>
          <a:prstGeom prst="rect">
            <a:avLst/>
          </a:prstGeom>
        </p:spPr>
      </p:pic>
      <p:sp>
        <p:nvSpPr>
          <p:cNvPr id="6" name="슬라이드 번호 개체 틀 8">
            <a:extLst>
              <a:ext uri="{FF2B5EF4-FFF2-40B4-BE49-F238E27FC236}">
                <a16:creationId xmlns:a16="http://schemas.microsoft.com/office/drawing/2014/main" id="{DAF52188-A994-D6F0-BFA3-DEBB186EC2E0}"/>
              </a:ext>
            </a:extLst>
          </p:cNvPr>
          <p:cNvSpPr txBox="1">
            <a:spLocks/>
          </p:cNvSpPr>
          <p:nvPr userDrawn="1"/>
        </p:nvSpPr>
        <p:spPr>
          <a:xfrm>
            <a:off x="11487149" y="648106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C8264-AAFC-4809-91D1-90160BA310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1083481-005D-E403-E555-BBF822E8BADC}"/>
              </a:ext>
            </a:extLst>
          </p:cNvPr>
          <p:cNvSpPr/>
          <p:nvPr userDrawn="1"/>
        </p:nvSpPr>
        <p:spPr>
          <a:xfrm>
            <a:off x="0" y="6692870"/>
            <a:ext cx="11628000" cy="45719"/>
          </a:xfrm>
          <a:prstGeom prst="rect">
            <a:avLst/>
          </a:prstGeom>
          <a:gradFill flip="none" rotWithShape="1">
            <a:gsLst>
              <a:gs pos="0">
                <a:srgbClr val="BB1577"/>
              </a:gs>
              <a:gs pos="71000">
                <a:srgbClr val="00A8D5"/>
              </a:gs>
              <a:gs pos="100000">
                <a:srgbClr val="58268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A64FC07D-880C-EB9F-57F1-6EBECE2A8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6555"/>
          <a:stretch/>
        </p:blipFill>
        <p:spPr>
          <a:xfrm>
            <a:off x="7258433" y="-8546"/>
            <a:ext cx="4942113" cy="2418323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EE4BA861-85FE-3E98-9589-70A3761997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-8546" y="4819894"/>
            <a:ext cx="1881522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ub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ABF1F0-CEA1-E960-3054-3C50778E69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89B21F4E-8D72-C7AF-7442-79C596071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3" b="40517"/>
          <a:stretch/>
        </p:blipFill>
        <p:spPr>
          <a:xfrm>
            <a:off x="256854" y="114999"/>
            <a:ext cx="3222089" cy="1018476"/>
          </a:xfrm>
          <a:prstGeom prst="rect">
            <a:avLst/>
          </a:prstGeom>
        </p:spPr>
      </p:pic>
      <p:sp>
        <p:nvSpPr>
          <p:cNvPr id="7" name="슬라이드 번호 개체 틀 8">
            <a:extLst>
              <a:ext uri="{FF2B5EF4-FFF2-40B4-BE49-F238E27FC236}">
                <a16:creationId xmlns:a16="http://schemas.microsoft.com/office/drawing/2014/main" id="{6218F139-F29B-2D1D-C4D6-90B4D5340212}"/>
              </a:ext>
            </a:extLst>
          </p:cNvPr>
          <p:cNvSpPr txBox="1">
            <a:spLocks/>
          </p:cNvSpPr>
          <p:nvPr userDrawn="1"/>
        </p:nvSpPr>
        <p:spPr>
          <a:xfrm>
            <a:off x="11487149" y="648106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C8264-AAFC-4809-91D1-90160BA31054}" type="slidenum">
              <a:rPr lang="ko-KR" altLang="en-US" smtClean="0">
                <a:solidFill>
                  <a:schemeClr val="bg1"/>
                </a:solidFill>
              </a:rPr>
              <a:pPr/>
              <a:t>‹#›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F136616-FB7C-CFF2-EEAE-9D1C98366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555"/>
          <a:stretch/>
        </p:blipFill>
        <p:spPr>
          <a:xfrm>
            <a:off x="7258433" y="-8546"/>
            <a:ext cx="4942113" cy="241832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14B18BCE-76B1-791A-6BEC-9D6696E622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4985024"/>
            <a:ext cx="1881522" cy="1881522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8E77661-02CE-8B6E-C4AF-22C3DF0025CB}"/>
              </a:ext>
            </a:extLst>
          </p:cNvPr>
          <p:cNvSpPr/>
          <p:nvPr userDrawn="1"/>
        </p:nvSpPr>
        <p:spPr>
          <a:xfrm>
            <a:off x="374333" y="1420009"/>
            <a:ext cx="11443334" cy="4895922"/>
          </a:xfrm>
          <a:prstGeom prst="roundRect">
            <a:avLst>
              <a:gd name="adj" fmla="val 56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8">
            <a:extLst>
              <a:ext uri="{FF2B5EF4-FFF2-40B4-BE49-F238E27FC236}">
                <a16:creationId xmlns:a16="http://schemas.microsoft.com/office/drawing/2014/main" id="{8A19DBBD-3267-68C4-D63D-D0E9B88C8BBD}"/>
              </a:ext>
            </a:extLst>
          </p:cNvPr>
          <p:cNvSpPr txBox="1">
            <a:spLocks/>
          </p:cNvSpPr>
          <p:nvPr userDrawn="1"/>
        </p:nvSpPr>
        <p:spPr>
          <a:xfrm>
            <a:off x="11487149" y="648106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C8264-AAFC-4809-91D1-90160BA310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68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8">
            <a:extLst>
              <a:ext uri="{FF2B5EF4-FFF2-40B4-BE49-F238E27FC236}">
                <a16:creationId xmlns:a16="http://schemas.microsoft.com/office/drawing/2014/main" id="{7FCA05EA-93F5-175B-6AE8-55A0E3F6E3BD}"/>
              </a:ext>
            </a:extLst>
          </p:cNvPr>
          <p:cNvSpPr txBox="1">
            <a:spLocks/>
          </p:cNvSpPr>
          <p:nvPr userDrawn="1"/>
        </p:nvSpPr>
        <p:spPr>
          <a:xfrm>
            <a:off x="11487149" y="648106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i="0" kern="12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C8264-AAFC-4809-91D1-90160BA310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94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047532-AF71-5D90-4180-B8A17738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FB5ACA4-93F3-B253-94EB-16FF811F8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BD2ACC-8039-0704-6ACF-43A7E4D55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E813FC-83FB-60D7-7B4D-3D932FAFA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5CDDB-D0B8-78E9-00BD-62B9F7273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EE49-B8BE-4CDA-A8A2-0733C58CA5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9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50" r:id="rId3"/>
    <p:sldLayoutId id="2147483651" r:id="rId4"/>
    <p:sldLayoutId id="2147483660" r:id="rId5"/>
    <p:sldLayoutId id="2147483662" r:id="rId6"/>
    <p:sldLayoutId id="2147483676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2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9">
            <a:extLst>
              <a:ext uri="{FF2B5EF4-FFF2-40B4-BE49-F238E27FC236}">
                <a16:creationId xmlns:a16="http://schemas.microsoft.com/office/drawing/2014/main" id="{3DA89955-F70B-B7AE-8828-A64715DE88EB}"/>
              </a:ext>
            </a:extLst>
          </p:cNvPr>
          <p:cNvSpPr txBox="1">
            <a:spLocks/>
          </p:cNvSpPr>
          <p:nvPr/>
        </p:nvSpPr>
        <p:spPr>
          <a:xfrm>
            <a:off x="422346" y="1469762"/>
            <a:ext cx="9493814" cy="16732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Presentation title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텍스트 개체 틀 11">
            <a:extLst>
              <a:ext uri="{FF2B5EF4-FFF2-40B4-BE49-F238E27FC236}">
                <a16:creationId xmlns:a16="http://schemas.microsoft.com/office/drawing/2014/main" id="{2D4FBCFD-8C57-EDCE-4978-EE557F5165C6}"/>
              </a:ext>
            </a:extLst>
          </p:cNvPr>
          <p:cNvSpPr txBox="1">
            <a:spLocks/>
          </p:cNvSpPr>
          <p:nvPr/>
        </p:nvSpPr>
        <p:spPr>
          <a:xfrm>
            <a:off x="422346" y="3316432"/>
            <a:ext cx="5978454" cy="483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4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write the date</a:t>
            </a:r>
            <a:endParaRPr lang="ko-KR" altLang="en-US" sz="2400" b="1" spc="-1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A78976BF-1486-063A-CE1A-5F750BC700E0}"/>
              </a:ext>
            </a:extLst>
          </p:cNvPr>
          <p:cNvSpPr txBox="1">
            <a:spLocks/>
          </p:cNvSpPr>
          <p:nvPr/>
        </p:nvSpPr>
        <p:spPr>
          <a:xfrm>
            <a:off x="422346" y="3841032"/>
            <a:ext cx="8829059" cy="520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4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Please write your name, affiliation, and country</a:t>
            </a:r>
            <a:endParaRPr lang="ko-KR" altLang="en-US" sz="2400" b="1" spc="-1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3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텍스트 개체 틀 9">
            <a:extLst>
              <a:ext uri="{FF2B5EF4-FFF2-40B4-BE49-F238E27FC236}">
                <a16:creationId xmlns:a16="http://schemas.microsoft.com/office/drawing/2014/main" id="{D8D9FA00-B95B-0BFF-C9FA-C03A225FFA91}"/>
              </a:ext>
            </a:extLst>
          </p:cNvPr>
          <p:cNvSpPr txBox="1">
            <a:spLocks/>
          </p:cNvSpPr>
          <p:nvPr/>
        </p:nvSpPr>
        <p:spPr>
          <a:xfrm>
            <a:off x="3084265" y="325452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텍스트 개체 틀 9">
            <a:extLst>
              <a:ext uri="{FF2B5EF4-FFF2-40B4-BE49-F238E27FC236}">
                <a16:creationId xmlns:a16="http://schemas.microsoft.com/office/drawing/2014/main" id="{75665B20-2D55-7851-963D-467303BDA8E6}"/>
              </a:ext>
            </a:extLst>
          </p:cNvPr>
          <p:cNvSpPr txBox="1">
            <a:spLocks/>
          </p:cNvSpPr>
          <p:nvPr/>
        </p:nvSpPr>
        <p:spPr>
          <a:xfrm>
            <a:off x="3084265" y="275329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텍스트 개체 틀 9">
            <a:extLst>
              <a:ext uri="{FF2B5EF4-FFF2-40B4-BE49-F238E27FC236}">
                <a16:creationId xmlns:a16="http://schemas.microsoft.com/office/drawing/2014/main" id="{25A6EA67-45CB-6C13-FE26-B9C12ABBEEF5}"/>
              </a:ext>
            </a:extLst>
          </p:cNvPr>
          <p:cNvSpPr txBox="1">
            <a:spLocks/>
          </p:cNvSpPr>
          <p:nvPr/>
        </p:nvSpPr>
        <p:spPr>
          <a:xfrm>
            <a:off x="3084265" y="375575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04.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텍스트 개체 틀 9">
            <a:extLst>
              <a:ext uri="{FF2B5EF4-FFF2-40B4-BE49-F238E27FC236}">
                <a16:creationId xmlns:a16="http://schemas.microsoft.com/office/drawing/2014/main" id="{D9E6A39E-790D-DA87-3BDB-2E3ABCA4234C}"/>
              </a:ext>
            </a:extLst>
          </p:cNvPr>
          <p:cNvSpPr txBox="1">
            <a:spLocks/>
          </p:cNvSpPr>
          <p:nvPr/>
        </p:nvSpPr>
        <p:spPr>
          <a:xfrm>
            <a:off x="3084265" y="425698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텍스트 개체 틀 9">
            <a:extLst>
              <a:ext uri="{FF2B5EF4-FFF2-40B4-BE49-F238E27FC236}">
                <a16:creationId xmlns:a16="http://schemas.microsoft.com/office/drawing/2014/main" id="{757F9CA5-2FBB-E400-8905-F8EEECB143A2}"/>
              </a:ext>
            </a:extLst>
          </p:cNvPr>
          <p:cNvSpPr txBox="1">
            <a:spLocks/>
          </p:cNvSpPr>
          <p:nvPr/>
        </p:nvSpPr>
        <p:spPr>
          <a:xfrm>
            <a:off x="3084265" y="475821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06.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텍스트 개체 틀 9">
            <a:extLst>
              <a:ext uri="{FF2B5EF4-FFF2-40B4-BE49-F238E27FC236}">
                <a16:creationId xmlns:a16="http://schemas.microsoft.com/office/drawing/2014/main" id="{BE415EB4-073A-4651-9D39-64CACDED9051}"/>
              </a:ext>
            </a:extLst>
          </p:cNvPr>
          <p:cNvSpPr txBox="1">
            <a:spLocks/>
          </p:cNvSpPr>
          <p:nvPr/>
        </p:nvSpPr>
        <p:spPr>
          <a:xfrm>
            <a:off x="3084264" y="2252068"/>
            <a:ext cx="6679493" cy="446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 Presentation Subtitle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9">
            <a:extLst>
              <a:ext uri="{FF2B5EF4-FFF2-40B4-BE49-F238E27FC236}">
                <a16:creationId xmlns:a16="http://schemas.microsoft.com/office/drawing/2014/main" id="{ABC849B2-EC3D-E03A-68C3-605EFF1E9303}"/>
              </a:ext>
            </a:extLst>
          </p:cNvPr>
          <p:cNvSpPr txBox="1">
            <a:spLocks/>
          </p:cNvSpPr>
          <p:nvPr/>
        </p:nvSpPr>
        <p:spPr>
          <a:xfrm>
            <a:off x="422346" y="1788092"/>
            <a:ext cx="2299338" cy="677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4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endParaRPr lang="ko-KR" altLang="en-US" sz="4000" b="1" spc="-10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64432EB-49AC-D191-5218-37EE125883EF}"/>
              </a:ext>
            </a:extLst>
          </p:cNvPr>
          <p:cNvCxnSpPr/>
          <p:nvPr/>
        </p:nvCxnSpPr>
        <p:spPr>
          <a:xfrm>
            <a:off x="2824480" y="2011375"/>
            <a:ext cx="0" cy="3251200"/>
          </a:xfrm>
          <a:prstGeom prst="line">
            <a:avLst/>
          </a:prstGeom>
          <a:ln>
            <a:solidFill>
              <a:srgbClr val="203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3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13D06AC5-707B-4BAC-7036-A4E1FC84E76B}"/>
              </a:ext>
            </a:extLst>
          </p:cNvPr>
          <p:cNvGrpSpPr/>
          <p:nvPr/>
        </p:nvGrpSpPr>
        <p:grpSpPr>
          <a:xfrm>
            <a:off x="2241726" y="2394360"/>
            <a:ext cx="9210781" cy="1336673"/>
            <a:chOff x="6265086" y="1300480"/>
            <a:chExt cx="9210781" cy="1336673"/>
          </a:xfrm>
        </p:grpSpPr>
        <p:sp>
          <p:nvSpPr>
            <p:cNvPr id="10" name="텍스트 개체 틀 9">
              <a:extLst>
                <a:ext uri="{FF2B5EF4-FFF2-40B4-BE49-F238E27FC236}">
                  <a16:creationId xmlns:a16="http://schemas.microsoft.com/office/drawing/2014/main" id="{A9EA01B4-7744-9180-8AAE-72D4F9798097}"/>
                </a:ext>
              </a:extLst>
            </p:cNvPr>
            <p:cNvSpPr txBox="1">
              <a:spLocks/>
            </p:cNvSpPr>
            <p:nvPr/>
          </p:nvSpPr>
          <p:spPr>
            <a:xfrm>
              <a:off x="6265086" y="1300480"/>
              <a:ext cx="1815748" cy="133667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ko-KR" sz="8000" b="1">
                  <a:solidFill>
                    <a:srgbClr val="203465"/>
                  </a:solidFill>
                  <a:latin typeface="Arial Nova" panose="020B05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01</a:t>
              </a:r>
              <a:endParaRPr lang="ko-KR" altLang="en-US" sz="8000" b="1">
                <a:solidFill>
                  <a:srgbClr val="203465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텍스트 개체 틀 9">
              <a:extLst>
                <a:ext uri="{FF2B5EF4-FFF2-40B4-BE49-F238E27FC236}">
                  <a16:creationId xmlns:a16="http://schemas.microsoft.com/office/drawing/2014/main" id="{9CE502E5-69DF-E8D1-0066-9AA365E9B815}"/>
                </a:ext>
              </a:extLst>
            </p:cNvPr>
            <p:cNvSpPr txBox="1">
              <a:spLocks/>
            </p:cNvSpPr>
            <p:nvPr/>
          </p:nvSpPr>
          <p:spPr>
            <a:xfrm>
              <a:off x="7792720" y="1527810"/>
              <a:ext cx="7683147" cy="882011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Presentation Subtitle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62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645E2FA-16AF-DEBA-FBF2-2A3814B7BBF8}"/>
              </a:ext>
            </a:extLst>
          </p:cNvPr>
          <p:cNvGrpSpPr/>
          <p:nvPr/>
        </p:nvGrpSpPr>
        <p:grpSpPr>
          <a:xfrm>
            <a:off x="1338933" y="2495228"/>
            <a:ext cx="9514133" cy="2019931"/>
            <a:chOff x="2415894" y="1300480"/>
            <a:chExt cx="9514133" cy="2019931"/>
          </a:xfrm>
        </p:grpSpPr>
        <p:sp>
          <p:nvSpPr>
            <p:cNvPr id="6" name="텍스트 개체 틀 9">
              <a:extLst>
                <a:ext uri="{FF2B5EF4-FFF2-40B4-BE49-F238E27FC236}">
                  <a16:creationId xmlns:a16="http://schemas.microsoft.com/office/drawing/2014/main" id="{2AD58BF1-BF66-9A2B-64BB-CBC6E51B8468}"/>
                </a:ext>
              </a:extLst>
            </p:cNvPr>
            <p:cNvSpPr txBox="1">
              <a:spLocks/>
            </p:cNvSpPr>
            <p:nvPr/>
          </p:nvSpPr>
          <p:spPr>
            <a:xfrm>
              <a:off x="6265086" y="1300480"/>
              <a:ext cx="1815748" cy="133667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ko-KR" sz="8000" b="1">
                  <a:solidFill>
                    <a:srgbClr val="203465"/>
                  </a:solidFill>
                  <a:latin typeface="Arial Nova" panose="020B05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02</a:t>
              </a:r>
              <a:endParaRPr lang="ko-KR" altLang="en-US" sz="8000" b="1">
                <a:solidFill>
                  <a:srgbClr val="203465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텍스트 개체 틀 9">
              <a:extLst>
                <a:ext uri="{FF2B5EF4-FFF2-40B4-BE49-F238E27FC236}">
                  <a16:creationId xmlns:a16="http://schemas.microsoft.com/office/drawing/2014/main" id="{E3223321-6CA4-BE06-E431-EBB0D5FC5780}"/>
                </a:ext>
              </a:extLst>
            </p:cNvPr>
            <p:cNvSpPr txBox="1">
              <a:spLocks/>
            </p:cNvSpPr>
            <p:nvPr/>
          </p:nvSpPr>
          <p:spPr>
            <a:xfrm>
              <a:off x="2415894" y="2438400"/>
              <a:ext cx="9514133" cy="882011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Presentation Subtitle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9">
            <a:extLst>
              <a:ext uri="{FF2B5EF4-FFF2-40B4-BE49-F238E27FC236}">
                <a16:creationId xmlns:a16="http://schemas.microsoft.com/office/drawing/2014/main" id="{74A913E6-9D33-3C3C-6220-2D80ED0474AA}"/>
              </a:ext>
            </a:extLst>
          </p:cNvPr>
          <p:cNvSpPr txBox="1">
            <a:spLocks/>
          </p:cNvSpPr>
          <p:nvPr/>
        </p:nvSpPr>
        <p:spPr>
          <a:xfrm>
            <a:off x="381001" y="1149035"/>
            <a:ext cx="11439524" cy="5426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4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Slide subtitle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6054F0F-2C41-FD70-5772-DB698F8D5618}"/>
              </a:ext>
            </a:extLst>
          </p:cNvPr>
          <p:cNvGrpSpPr/>
          <p:nvPr/>
        </p:nvGrpSpPr>
        <p:grpSpPr>
          <a:xfrm>
            <a:off x="0" y="0"/>
            <a:ext cx="12192000" cy="922129"/>
            <a:chOff x="0" y="0"/>
            <a:chExt cx="12192000" cy="92212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2FEA548-0C32-FA8D-BDBF-671FB6DF0DAD}"/>
                </a:ext>
              </a:extLst>
            </p:cNvPr>
            <p:cNvSpPr/>
            <p:nvPr/>
          </p:nvSpPr>
          <p:spPr>
            <a:xfrm>
              <a:off x="2" y="0"/>
              <a:ext cx="12191998" cy="877732"/>
            </a:xfrm>
            <a:prstGeom prst="rect">
              <a:avLst/>
            </a:prstGeom>
            <a:solidFill>
              <a:srgbClr val="0F1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63">
                <a:latin typeface="Tahoma" panose="020B0604030504040204" pitchFamily="34" charset="0"/>
              </a:endParaRPr>
            </a:p>
          </p:txBody>
        </p:sp>
        <p:sp>
          <p:nvSpPr>
            <p:cNvPr id="2" name="텍스트 개체 틀 9">
              <a:extLst>
                <a:ext uri="{FF2B5EF4-FFF2-40B4-BE49-F238E27FC236}">
                  <a16:creationId xmlns:a16="http://schemas.microsoft.com/office/drawing/2014/main" id="{1E4441FC-2382-B2A7-2CF6-4A9DAAFE7BD9}"/>
                </a:ext>
              </a:extLst>
            </p:cNvPr>
            <p:cNvSpPr txBox="1">
              <a:spLocks/>
            </p:cNvSpPr>
            <p:nvPr/>
          </p:nvSpPr>
          <p:spPr>
            <a:xfrm>
              <a:off x="445470" y="242389"/>
              <a:ext cx="9738360" cy="542605"/>
            </a:xfrm>
            <a:prstGeom prst="rect">
              <a:avLst/>
            </a:prstGeom>
          </p:spPr>
          <p:txBody>
            <a:bodyPr anchor="ctr">
              <a:normAutofit fontScale="92500" lnSpcReduction="2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ko-KR" sz="4000" b="1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Slide title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498BCD7-F887-5082-708E-872912570B93}"/>
                </a:ext>
              </a:extLst>
            </p:cNvPr>
            <p:cNvSpPr/>
            <p:nvPr/>
          </p:nvSpPr>
          <p:spPr>
            <a:xfrm>
              <a:off x="0" y="876410"/>
              <a:ext cx="12192000" cy="45719"/>
            </a:xfrm>
            <a:prstGeom prst="rect">
              <a:avLst/>
            </a:prstGeom>
            <a:gradFill flip="none" rotWithShape="1">
              <a:gsLst>
                <a:gs pos="0">
                  <a:srgbClr val="BB1577"/>
                </a:gs>
                <a:gs pos="71000">
                  <a:srgbClr val="00A8D5"/>
                </a:gs>
                <a:gs pos="100000">
                  <a:srgbClr val="5826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그림 15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745BDCEC-1B9E-AA2C-0762-EFA71CB0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11" b="40517"/>
          <a:stretch/>
        </p:blipFill>
        <p:spPr>
          <a:xfrm>
            <a:off x="10093395" y="18440"/>
            <a:ext cx="1922633" cy="6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9">
            <a:extLst>
              <a:ext uri="{FF2B5EF4-FFF2-40B4-BE49-F238E27FC236}">
                <a16:creationId xmlns:a16="http://schemas.microsoft.com/office/drawing/2014/main" id="{74A913E6-9D33-3C3C-6220-2D80ED0474AA}"/>
              </a:ext>
            </a:extLst>
          </p:cNvPr>
          <p:cNvSpPr txBox="1">
            <a:spLocks/>
          </p:cNvSpPr>
          <p:nvPr/>
        </p:nvSpPr>
        <p:spPr>
          <a:xfrm>
            <a:off x="381001" y="1149035"/>
            <a:ext cx="11439524" cy="5426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4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Slide subtitle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6054F0F-2C41-FD70-5772-DB698F8D5618}"/>
              </a:ext>
            </a:extLst>
          </p:cNvPr>
          <p:cNvGrpSpPr/>
          <p:nvPr/>
        </p:nvGrpSpPr>
        <p:grpSpPr>
          <a:xfrm>
            <a:off x="0" y="0"/>
            <a:ext cx="12192000" cy="922129"/>
            <a:chOff x="0" y="0"/>
            <a:chExt cx="12192000" cy="92212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2FEA548-0C32-FA8D-BDBF-671FB6DF0DAD}"/>
                </a:ext>
              </a:extLst>
            </p:cNvPr>
            <p:cNvSpPr/>
            <p:nvPr/>
          </p:nvSpPr>
          <p:spPr>
            <a:xfrm>
              <a:off x="2" y="0"/>
              <a:ext cx="12191998" cy="8777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63" dirty="0">
                <a:latin typeface="Tahoma" panose="020B0604030504040204" pitchFamily="34" charset="0"/>
              </a:endParaRPr>
            </a:p>
          </p:txBody>
        </p:sp>
        <p:sp>
          <p:nvSpPr>
            <p:cNvPr id="2" name="텍스트 개체 틀 9">
              <a:extLst>
                <a:ext uri="{FF2B5EF4-FFF2-40B4-BE49-F238E27FC236}">
                  <a16:creationId xmlns:a16="http://schemas.microsoft.com/office/drawing/2014/main" id="{1E4441FC-2382-B2A7-2CF6-4A9DAAFE7BD9}"/>
                </a:ext>
              </a:extLst>
            </p:cNvPr>
            <p:cNvSpPr txBox="1">
              <a:spLocks/>
            </p:cNvSpPr>
            <p:nvPr/>
          </p:nvSpPr>
          <p:spPr>
            <a:xfrm>
              <a:off x="445470" y="242389"/>
              <a:ext cx="9738360" cy="542605"/>
            </a:xfrm>
            <a:prstGeom prst="rect">
              <a:avLst/>
            </a:prstGeom>
          </p:spPr>
          <p:txBody>
            <a:bodyPr anchor="ctr">
              <a:normAutofit fontScale="92500" lnSpcReduction="2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altLang="ko-KR" sz="4000" b="1" dirty="0">
                  <a:latin typeface="Arial Nova" panose="020B0504020202020204" pitchFamily="34" charset="0"/>
                  <a:cs typeface="Arial" panose="020B0604020202020204" pitchFamily="34" charset="0"/>
                </a:rPr>
                <a:t>Slide title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3498BCD7-F887-5082-708E-872912570B93}"/>
                </a:ext>
              </a:extLst>
            </p:cNvPr>
            <p:cNvSpPr/>
            <p:nvPr/>
          </p:nvSpPr>
          <p:spPr>
            <a:xfrm>
              <a:off x="0" y="876410"/>
              <a:ext cx="12192000" cy="45719"/>
            </a:xfrm>
            <a:prstGeom prst="rect">
              <a:avLst/>
            </a:prstGeom>
            <a:gradFill flip="none" rotWithShape="1">
              <a:gsLst>
                <a:gs pos="0">
                  <a:srgbClr val="BB1577"/>
                </a:gs>
                <a:gs pos="71000">
                  <a:srgbClr val="00A8D5"/>
                </a:gs>
                <a:gs pos="100000">
                  <a:srgbClr val="5826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그림 15" descr="텍스트, 폰트, 스크린샷, 그래픽 디자인이(가) 표시된 사진&#10;&#10;자동 생성된 설명">
            <a:extLst>
              <a:ext uri="{FF2B5EF4-FFF2-40B4-BE49-F238E27FC236}">
                <a16:creationId xmlns:a16="http://schemas.microsoft.com/office/drawing/2014/main" id="{745BDCEC-1B9E-AA2C-0762-EFA71CB0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11" b="40517"/>
          <a:stretch/>
        </p:blipFill>
        <p:spPr>
          <a:xfrm>
            <a:off x="10093395" y="18440"/>
            <a:ext cx="1922633" cy="6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8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1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와이드스크린</PresentationFormat>
  <Paragraphs>18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Arial Nova</vt:lpstr>
      <vt:lpstr>Arial Nova Cond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경진 임</dc:creator>
  <cp:lastModifiedBy>경진 임</cp:lastModifiedBy>
  <cp:revision>1</cp:revision>
  <dcterms:created xsi:type="dcterms:W3CDTF">2023-09-20T05:13:18Z</dcterms:created>
  <dcterms:modified xsi:type="dcterms:W3CDTF">2024-06-19T08:59:39Z</dcterms:modified>
</cp:coreProperties>
</file>